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1044" r:id="rId2"/>
    <p:sldId id="983" r:id="rId3"/>
    <p:sldId id="984" r:id="rId4"/>
    <p:sldId id="985" r:id="rId5"/>
    <p:sldId id="1010" r:id="rId6"/>
    <p:sldId id="987" r:id="rId7"/>
    <p:sldId id="988" r:id="rId8"/>
    <p:sldId id="989" r:id="rId9"/>
    <p:sldId id="994" r:id="rId10"/>
    <p:sldId id="995" r:id="rId11"/>
    <p:sldId id="1040" r:id="rId12"/>
    <p:sldId id="1084" r:id="rId13"/>
    <p:sldId id="1043" r:id="rId14"/>
    <p:sldId id="1030" r:id="rId15"/>
  </p:sldIdLst>
  <p:sldSz cx="12190413" cy="6858000"/>
  <p:notesSz cx="6858000" cy="9144000"/>
  <p:embeddedFontLst>
    <p:embeddedFont>
      <p:font typeface="Segoe UI" panose="020B0502040204020203" pitchFamily="34" charset="0"/>
      <p:regular r:id="rId18"/>
      <p:bold r:id="rId19"/>
      <p:italic r:id="rId20"/>
      <p:boldItalic r:id="rId21"/>
    </p:embeddedFont>
    <p:embeddedFont>
      <p:font typeface="Segoe UI Light" panose="020B0502040204020203" pitchFamily="34" charset="0"/>
      <p:regular r:id="rId22"/>
      <p:italic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8" userDrawn="1">
          <p15:clr>
            <a:srgbClr val="A4A3A4"/>
          </p15:clr>
        </p15:guide>
        <p15:guide id="2" orient="horz" pos="958" userDrawn="1">
          <p15:clr>
            <a:srgbClr val="A4A3A4"/>
          </p15:clr>
        </p15:guide>
        <p15:guide id="3" orient="horz" pos="3952" userDrawn="1">
          <p15:clr>
            <a:srgbClr val="A4A3A4"/>
          </p15:clr>
        </p15:guide>
        <p15:guide id="4" pos="340">
          <p15:clr>
            <a:srgbClr val="A4A3A4"/>
          </p15:clr>
        </p15:guide>
        <p15:guide id="5" pos="3840">
          <p15:clr>
            <a:srgbClr val="A4A3A4"/>
          </p15:clr>
        </p15:guide>
        <p15:guide id="6" pos="7332" userDrawn="1">
          <p15:clr>
            <a:srgbClr val="A4A3A4"/>
          </p15:clr>
        </p15:guide>
        <p15:guide id="7" orient="horz" pos="3660">
          <p15:clr>
            <a:srgbClr val="A4A3A4"/>
          </p15:clr>
        </p15:guide>
        <p15:guide id="8" orient="horz" pos="952">
          <p15:clr>
            <a:srgbClr val="A4A3A4"/>
          </p15:clr>
        </p15:guide>
        <p15:guide id="9" pos="341">
          <p15:clr>
            <a:srgbClr val="A4A3A4"/>
          </p15:clr>
        </p15:guide>
        <p15:guide id="10" pos="7337">
          <p15:clr>
            <a:srgbClr val="A4A3A4"/>
          </p15:clr>
        </p15:guide>
        <p15:guide id="11" orient="horz" pos="29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LB-NB-Langner" initials="PL" lastIdx="1" clrIdx="0">
    <p:extLst>
      <p:ext uri="{19B8F6BF-5375-455C-9EA6-DF929625EA0E}">
        <p15:presenceInfo xmlns:p15="http://schemas.microsoft.com/office/powerpoint/2012/main" userId="HLB-NB-Langn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4650"/>
    <a:srgbClr val="3D505B"/>
    <a:srgbClr val="3A4C57"/>
    <a:srgbClr val="354750"/>
    <a:srgbClr val="364851"/>
    <a:srgbClr val="E6ECEE"/>
    <a:srgbClr val="FAFAFA"/>
    <a:srgbClr val="F6F6F6"/>
    <a:srgbClr val="3C4F5A"/>
    <a:srgbClr val="3849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173" autoAdjust="0"/>
    <p:restoredTop sz="96051" autoAdjust="0"/>
  </p:normalViewPr>
  <p:slideViewPr>
    <p:cSldViewPr snapToGrid="0" snapToObjects="1" showGuides="1">
      <p:cViewPr varScale="1">
        <p:scale>
          <a:sx n="114" d="100"/>
          <a:sy n="114" d="100"/>
        </p:scale>
        <p:origin x="636" y="114"/>
      </p:cViewPr>
      <p:guideLst>
        <p:guide orient="horz" pos="278"/>
        <p:guide orient="horz" pos="958"/>
        <p:guide orient="horz" pos="3952"/>
        <p:guide pos="340"/>
        <p:guide pos="3840"/>
        <p:guide pos="7332"/>
        <p:guide orient="horz" pos="3660"/>
        <p:guide orient="horz" pos="952"/>
        <p:guide pos="341"/>
        <p:guide pos="7337"/>
        <p:guide orient="horz" pos="2988"/>
      </p:guideLst>
    </p:cSldViewPr>
  </p:slideViewPr>
  <p:outlineViewPr>
    <p:cViewPr>
      <p:scale>
        <a:sx n="33" d="100"/>
        <a:sy n="33" d="100"/>
      </p:scale>
      <p:origin x="0" y="-53595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 snapToGrid="0" snapToObjects="1" showGuides="1">
      <p:cViewPr varScale="1">
        <p:scale>
          <a:sx n="71" d="100"/>
          <a:sy n="71" d="100"/>
        </p:scale>
        <p:origin x="3978" y="54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"/>
          <p:cNvSpPr>
            <a:spLocks noGrp="1"/>
          </p:cNvSpPr>
          <p:nvPr>
            <p:ph type="ftr" sz="quarter" idx="2"/>
          </p:nvPr>
        </p:nvSpPr>
        <p:spPr>
          <a:xfrm>
            <a:off x="0" y="8604000"/>
            <a:ext cx="5040000" cy="540000"/>
          </a:xfrm>
          <a:prstGeom prst="rect">
            <a:avLst/>
          </a:prstGeom>
        </p:spPr>
        <p:txBody>
          <a:bodyPr vert="horz" lIns="360000" tIns="0" rIns="0" bIns="180000" rtlCol="0" anchor="b"/>
          <a:lstStyle>
            <a:lvl1pPr algn="l">
              <a:defRPr sz="1200"/>
            </a:lvl1pPr>
          </a:lstStyle>
          <a:p>
            <a:endParaRPr lang="de-DE" dirty="0">
              <a:latin typeface="Segoe UI Light" panose="020B0502040204020203" pitchFamily="34" charset="0"/>
            </a:endParaRPr>
          </a:p>
        </p:txBody>
      </p:sp>
      <p:sp>
        <p:nvSpPr>
          <p:cNvPr id="5" name="Foliennummer"/>
          <p:cNvSpPr>
            <a:spLocks noGrp="1"/>
          </p:cNvSpPr>
          <p:nvPr>
            <p:ph type="sldNum" sz="quarter" idx="3"/>
          </p:nvPr>
        </p:nvSpPr>
        <p:spPr>
          <a:xfrm>
            <a:off x="5418000" y="8604000"/>
            <a:ext cx="1440000" cy="540000"/>
          </a:xfrm>
          <a:prstGeom prst="rect">
            <a:avLst/>
          </a:prstGeom>
        </p:spPr>
        <p:txBody>
          <a:bodyPr vert="horz" lIns="0" tIns="0" rIns="360000" bIns="180000" rtlCol="0" anchor="b"/>
          <a:lstStyle>
            <a:lvl1pPr algn="r">
              <a:defRPr sz="1200"/>
            </a:lvl1pPr>
          </a:lstStyle>
          <a:p>
            <a:fld id="{CD9C266D-9BF6-45DD-93F4-23D3D4380AFF}" type="slidenum">
              <a:rPr lang="de-DE" smtClean="0">
                <a:latin typeface="Segoe UI Light" panose="020B0502040204020203" pitchFamily="34" charset="0"/>
              </a:rPr>
              <a:t>‹Nr.›</a:t>
            </a:fld>
            <a:endParaRPr lang="de-DE" dirty="0"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9399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"/>
          <p:cNvSpPr>
            <a:spLocks noGrp="1" noRot="1" noChangeAspect="1"/>
          </p:cNvSpPr>
          <p:nvPr>
            <p:ph type="sldImg" idx="2"/>
          </p:nvPr>
        </p:nvSpPr>
        <p:spPr>
          <a:xfrm>
            <a:off x="360000" y="432000"/>
            <a:ext cx="6138000" cy="3454424"/>
          </a:xfrm>
          <a:prstGeom prst="rect">
            <a:avLst/>
          </a:prstGeom>
          <a:noFill/>
          <a:ln w="12700">
            <a:solidFill>
              <a:prstClr val="black"/>
            </a:solidFill>
            <a:miter lim="800000"/>
          </a:ln>
        </p:spPr>
        <p:txBody>
          <a:bodyPr vert="horz" lIns="0" tIns="0" rIns="0" bIns="0" rtlCol="0" anchor="ctr"/>
          <a:lstStyle/>
          <a:p>
            <a:endParaRPr lang="de-DE" noProof="0" dirty="0"/>
          </a:p>
        </p:txBody>
      </p:sp>
      <p:sp>
        <p:nvSpPr>
          <p:cNvPr id="5" name="Notizen"/>
          <p:cNvSpPr>
            <a:spLocks noGrp="1"/>
          </p:cNvSpPr>
          <p:nvPr>
            <p:ph type="body" sz="quarter" idx="3"/>
          </p:nvPr>
        </p:nvSpPr>
        <p:spPr>
          <a:xfrm>
            <a:off x="359999" y="4248000"/>
            <a:ext cx="6138000" cy="406800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6" name="Fußzeile"/>
          <p:cNvSpPr>
            <a:spLocks noGrp="1"/>
          </p:cNvSpPr>
          <p:nvPr>
            <p:ph type="ftr" sz="quarter" idx="4"/>
          </p:nvPr>
        </p:nvSpPr>
        <p:spPr>
          <a:xfrm>
            <a:off x="0" y="8604000"/>
            <a:ext cx="5040000" cy="540000"/>
          </a:xfrm>
          <a:prstGeom prst="rect">
            <a:avLst/>
          </a:prstGeom>
        </p:spPr>
        <p:txBody>
          <a:bodyPr vert="horz" lIns="360000" tIns="0" rIns="0" bIns="180000" rtlCol="0" anchor="b"/>
          <a:lstStyle>
            <a:lvl1pPr algn="l">
              <a:defRPr sz="1200">
                <a:latin typeface="Segoe UI Light" panose="020B0502040204020203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"/>
          <p:cNvSpPr>
            <a:spLocks noGrp="1"/>
          </p:cNvSpPr>
          <p:nvPr>
            <p:ph type="sldNum" sz="quarter" idx="5"/>
          </p:nvPr>
        </p:nvSpPr>
        <p:spPr>
          <a:xfrm>
            <a:off x="5418000" y="8604000"/>
            <a:ext cx="1440000" cy="540000"/>
          </a:xfrm>
          <a:prstGeom prst="rect">
            <a:avLst/>
          </a:prstGeom>
        </p:spPr>
        <p:txBody>
          <a:bodyPr vert="horz" lIns="0" tIns="0" rIns="360000" bIns="180000" rtlCol="0" anchor="b"/>
          <a:lstStyle>
            <a:lvl1pPr algn="r">
              <a:defRPr sz="1200">
                <a:latin typeface="Segoe UI Light" panose="020B0502040204020203" pitchFamily="34" charset="0"/>
              </a:defRPr>
            </a:lvl1pPr>
          </a:lstStyle>
          <a:p>
            <a:fld id="{92DA5471-CC57-402A-9527-36A1D012F69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653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60363" y="431800"/>
            <a:ext cx="6137275" cy="3454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DA5471-CC57-402A-9527-36A1D012F698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35150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26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>
            <a:extLst>
              <a:ext uri="{FF2B5EF4-FFF2-40B4-BE49-F238E27FC236}">
                <a16:creationId xmlns:a16="http://schemas.microsoft.com/office/drawing/2014/main" id="{A1F5D5A9-5E6E-44A1-86A7-3E909A85A7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40000" y="540000"/>
            <a:ext cx="11109600" cy="1908000"/>
          </a:xfrm>
        </p:spPr>
        <p:txBody>
          <a:bodyPr/>
          <a:lstStyle>
            <a:lvl1pPr>
              <a:lnSpc>
                <a:spcPct val="80000"/>
              </a:lnSpc>
              <a:defRPr cap="all" baseline="0"/>
            </a:lvl1pPr>
          </a:lstStyle>
          <a:p>
            <a:r>
              <a:rPr lang="de-DE" noProof="0"/>
              <a:t>Titelformat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03940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6ED870-042A-4621-BDF4-5671C24CD8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40000" y="540000"/>
            <a:ext cx="11109600" cy="1908000"/>
          </a:xfrm>
        </p:spPr>
        <p:txBody>
          <a:bodyPr/>
          <a:lstStyle>
            <a:lvl1pPr>
              <a:lnSpc>
                <a:spcPct val="80000"/>
              </a:lnSpc>
              <a:defRPr cap="all" baseline="0"/>
            </a:lvl1pPr>
          </a:lstStyle>
          <a:p>
            <a:r>
              <a:rPr lang="de-DE" noProof="0" dirty="0"/>
              <a:t>Titelformat durch Klicken bearbeiten</a:t>
            </a:r>
            <a:endParaRPr lang="en-US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B18DABBA-3758-4136-8CC8-07E6908402C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539750" y="2944800"/>
            <a:ext cx="11109325" cy="3060000"/>
          </a:xfrm>
        </p:spPr>
        <p:txBody>
          <a:bodyPr/>
          <a:lstStyle>
            <a:lvl1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202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6ED870-042A-4621-BDF4-5671C24CD8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40000" y="540000"/>
            <a:ext cx="11109600" cy="1908000"/>
          </a:xfrm>
        </p:spPr>
        <p:txBody>
          <a:bodyPr/>
          <a:lstStyle>
            <a:lvl1pPr>
              <a:lnSpc>
                <a:spcPct val="80000"/>
              </a:lnSpc>
              <a:defRPr cap="all" baseline="0"/>
            </a:lvl1pPr>
          </a:lstStyle>
          <a:p>
            <a:r>
              <a:rPr lang="de-DE" noProof="0" dirty="0"/>
              <a:t>Titelformat durch Klicken bearbeiten</a:t>
            </a:r>
            <a:endParaRPr lang="en-US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B18DABBA-3758-4136-8CC8-07E6908402C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539750" y="2944800"/>
            <a:ext cx="5338800" cy="3060000"/>
          </a:xfrm>
        </p:spPr>
        <p:txBody>
          <a:bodyPr/>
          <a:lstStyle>
            <a:lvl1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US" dirty="0"/>
          </a:p>
        </p:txBody>
      </p:sp>
      <p:sp>
        <p:nvSpPr>
          <p:cNvPr id="4" name="Inhaltsplatzhalter 8">
            <a:extLst>
              <a:ext uri="{FF2B5EF4-FFF2-40B4-BE49-F238E27FC236}">
                <a16:creationId xmlns:a16="http://schemas.microsoft.com/office/drawing/2014/main" id="{F24045A6-9FF1-416D-A971-4B679E2B656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 bwMode="gray">
          <a:xfrm>
            <a:off x="6310800" y="2944800"/>
            <a:ext cx="5338800" cy="3060000"/>
          </a:xfrm>
        </p:spPr>
        <p:txBody>
          <a:bodyPr/>
          <a:lstStyle>
            <a:lvl1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832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 1"/>
          <p:cNvSpPr>
            <a:spLocks noGrp="1"/>
          </p:cNvSpPr>
          <p:nvPr>
            <p:ph sz="half" idx="1" hasCustomPrompt="1"/>
          </p:nvPr>
        </p:nvSpPr>
        <p:spPr bwMode="gray">
          <a:xfrm>
            <a:off x="540000" y="2944800"/>
            <a:ext cx="3402441" cy="3060000"/>
          </a:xfrm>
        </p:spPr>
        <p:txBody>
          <a:bodyPr/>
          <a:lstStyle>
            <a:lvl1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4" name="Inhalt 2"/>
          <p:cNvSpPr>
            <a:spLocks noGrp="1"/>
          </p:cNvSpPr>
          <p:nvPr>
            <p:ph sz="half" idx="2" hasCustomPrompt="1"/>
          </p:nvPr>
        </p:nvSpPr>
        <p:spPr bwMode="gray">
          <a:xfrm>
            <a:off x="4393800" y="2944800"/>
            <a:ext cx="3402000" cy="3060000"/>
          </a:xfrm>
        </p:spPr>
        <p:txBody>
          <a:bodyPr/>
          <a:lstStyle>
            <a:lvl1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F3DFD6AE-A051-4C95-AE11-39F0A820C2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40000" y="540000"/>
            <a:ext cx="11109600" cy="1908000"/>
          </a:xfrm>
        </p:spPr>
        <p:txBody>
          <a:bodyPr/>
          <a:lstStyle>
            <a:lvl1pPr>
              <a:lnSpc>
                <a:spcPct val="80000"/>
              </a:lnSpc>
              <a:defRPr cap="all" baseline="0"/>
            </a:lvl1pPr>
          </a:lstStyle>
          <a:p>
            <a:r>
              <a:rPr lang="de-DE" noProof="0"/>
              <a:t>Titelformat durch Klicken bearbeiten</a:t>
            </a:r>
          </a:p>
        </p:txBody>
      </p:sp>
      <p:sp>
        <p:nvSpPr>
          <p:cNvPr id="11" name="Inhalt 2">
            <a:extLst>
              <a:ext uri="{FF2B5EF4-FFF2-40B4-BE49-F238E27FC236}">
                <a16:creationId xmlns:a16="http://schemas.microsoft.com/office/drawing/2014/main" id="{4F215AAF-291F-4D23-ABD3-AF697D795143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 bwMode="gray">
          <a:xfrm>
            <a:off x="8247159" y="2944800"/>
            <a:ext cx="3402441" cy="3060000"/>
          </a:xfrm>
        </p:spPr>
        <p:txBody>
          <a:bodyPr/>
          <a:lstStyle>
            <a:lvl1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650400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/>
          <p:cNvSpPr>
            <a:spLocks noGrp="1"/>
          </p:cNvSpPr>
          <p:nvPr>
            <p:ph type="title"/>
          </p:nvPr>
        </p:nvSpPr>
        <p:spPr bwMode="gray">
          <a:xfrm>
            <a:off x="540000" y="540000"/>
            <a:ext cx="11109600" cy="1908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noProof="0"/>
              <a:t>Titelformat durch Klicken bearbeiten</a:t>
            </a:r>
          </a:p>
        </p:txBody>
      </p:sp>
      <p:sp>
        <p:nvSpPr>
          <p:cNvPr id="3" name="Inhalt"/>
          <p:cNvSpPr>
            <a:spLocks noGrp="1"/>
          </p:cNvSpPr>
          <p:nvPr>
            <p:ph type="body" idx="1"/>
          </p:nvPr>
        </p:nvSpPr>
        <p:spPr bwMode="gray">
          <a:xfrm>
            <a:off x="540000" y="2944562"/>
            <a:ext cx="11109600" cy="30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4" name="Datum"/>
          <p:cNvSpPr>
            <a:spLocks noGrp="1"/>
          </p:cNvSpPr>
          <p:nvPr>
            <p:ph type="dt" sz="half" idx="2"/>
          </p:nvPr>
        </p:nvSpPr>
        <p:spPr bwMode="gray">
          <a:xfrm>
            <a:off x="9281505" y="6242862"/>
            <a:ext cx="1955724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E3DA2DB-55D7-4384-9617-20EE2EC6B4AB}" type="datetime1">
              <a:rPr lang="de-DE" noProof="0" smtClean="0"/>
              <a:pPr/>
              <a:t>11.03.2021</a:t>
            </a:fld>
            <a:endParaRPr lang="de-DE" noProof="0" dirty="0"/>
          </a:p>
        </p:txBody>
      </p:sp>
      <p:sp>
        <p:nvSpPr>
          <p:cNvPr id="5" name="Fußzeile"/>
          <p:cNvSpPr>
            <a:spLocks noGrp="1"/>
          </p:cNvSpPr>
          <p:nvPr>
            <p:ph type="ftr" sz="quarter" idx="3"/>
          </p:nvPr>
        </p:nvSpPr>
        <p:spPr bwMode="gray">
          <a:xfrm>
            <a:off x="7975770" y="6401212"/>
            <a:ext cx="3261459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 cap="none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DE" noProof="0" dirty="0"/>
              <a:t>Beispiel Master PowerPoint</a:t>
            </a:r>
          </a:p>
        </p:txBody>
      </p:sp>
      <p:sp>
        <p:nvSpPr>
          <p:cNvPr id="6" name="Foliennummer"/>
          <p:cNvSpPr>
            <a:spLocks noGrp="1"/>
          </p:cNvSpPr>
          <p:nvPr>
            <p:ph type="sldNum" sz="quarter" idx="4"/>
          </p:nvPr>
        </p:nvSpPr>
        <p:spPr bwMode="gray">
          <a:xfrm>
            <a:off x="11262629" y="6190178"/>
            <a:ext cx="386971" cy="41594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2CEFE82-39F2-4F47-8A0C-D5AB3496FA5C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49755215-1589-40F8-B207-5861FEBF404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922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1" r:id="rId2"/>
    <p:sldLayoutId id="2147483650" r:id="rId3"/>
    <p:sldLayoutId id="2147483664" r:id="rId4"/>
    <p:sldLayoutId id="2147483660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000" b="0" kern="1200" cap="all" baseline="0">
          <a:solidFill>
            <a:srgbClr val="009CB4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Segoe UI Light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20000" indent="-270000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Segoe UI Light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80000" indent="-270000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Segoe UI Light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440000" indent="-270000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Segoe UI Light" panose="020B0604020202020204" pitchFamily="34" charset="0"/>
        <a:buChar char="•"/>
        <a:defRPr sz="1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800000" indent="-270000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Segoe UI Light" panose="020B0604020202020204" pitchFamily="34" charset="0"/>
        <a:buChar char="•"/>
        <a:defRPr sz="1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Segoe UI Light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Segoe UI Light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Segoe UI Light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Segoe UI Light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png"/><Relationship Id="rId4" Type="http://schemas.openxmlformats.org/officeDocument/2006/relationships/hyperlink" Target="http://creativecommons.org/licenses/by-sa/4.0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image" Target="../media/image18.svg"/><Relationship Id="rId7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slide" Target="slide5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://creativecommons.org/licenses/by-sa/4.0/" TargetMode="External"/><Relationship Id="rId4" Type="http://schemas.openxmlformats.org/officeDocument/2006/relationships/hyperlink" Target="https://tu-dresden.de/gsw/jura/igetem/jfbimd13/ressourcen/dateien/dateien/DataJus/DataJus_Zusammenfassung_Gutachten_12-07-18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svg"/><Relationship Id="rId2" Type="http://schemas.openxmlformats.org/officeDocument/2006/relationships/image" Target="../media/image6.png"/><Relationship Id="rId16" Type="http://schemas.openxmlformats.org/officeDocument/2006/relationships/image" Target="../media/image2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Relationship Id="rId14" Type="http://schemas.openxmlformats.org/officeDocument/2006/relationships/image" Target="../media/image18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svg"/><Relationship Id="rId2" Type="http://schemas.openxmlformats.org/officeDocument/2006/relationships/image" Target="../media/image6.png"/><Relationship Id="rId16" Type="http://schemas.openxmlformats.org/officeDocument/2006/relationships/image" Target="../media/image2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Relationship Id="rId14" Type="http://schemas.openxmlformats.org/officeDocument/2006/relationships/image" Target="../media/image18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HG">
            <a:extLst>
              <a:ext uri="{FF2B5EF4-FFF2-40B4-BE49-F238E27FC236}">
                <a16:creationId xmlns:a16="http://schemas.microsoft.com/office/drawing/2014/main" id="{0F4247E3-878B-444C-A02A-18E62A006481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grpSp>
        <p:nvGrpSpPr>
          <p:cNvPr id="762" name="Logo Schrift">
            <a:extLst>
              <a:ext uri="{FF2B5EF4-FFF2-40B4-BE49-F238E27FC236}">
                <a16:creationId xmlns:a16="http://schemas.microsoft.com/office/drawing/2014/main" id="{D1D2668A-F54C-4542-8CC2-26B83CAF5DF6}"/>
              </a:ext>
            </a:extLst>
          </p:cNvPr>
          <p:cNvGrpSpPr/>
          <p:nvPr/>
        </p:nvGrpSpPr>
        <p:grpSpPr bwMode="gray">
          <a:xfrm>
            <a:off x="5718431" y="3297861"/>
            <a:ext cx="1988656" cy="543611"/>
            <a:chOff x="5546833" y="3239160"/>
            <a:chExt cx="2922308" cy="798830"/>
          </a:xfrm>
        </p:grpSpPr>
        <p:sp>
          <p:nvSpPr>
            <p:cNvPr id="708" name="Freihandform: Form 707">
              <a:extLst>
                <a:ext uri="{FF2B5EF4-FFF2-40B4-BE49-F238E27FC236}">
                  <a16:creationId xmlns:a16="http://schemas.microsoft.com/office/drawing/2014/main" id="{B4CF8A3B-EF58-4C81-A5E3-ABAF7A958CBC}"/>
                </a:ext>
              </a:extLst>
            </p:cNvPr>
            <p:cNvSpPr/>
            <p:nvPr/>
          </p:nvSpPr>
          <p:spPr bwMode="gray">
            <a:xfrm>
              <a:off x="5546833" y="3249028"/>
              <a:ext cx="610870" cy="751840"/>
            </a:xfrm>
            <a:custGeom>
              <a:avLst/>
              <a:gdLst>
                <a:gd name="connsiteX0" fmla="*/ 447815 w 610870"/>
                <a:gd name="connsiteY0" fmla="*/ 454863 h 751840"/>
                <a:gd name="connsiteX1" fmla="*/ 165875 w 610870"/>
                <a:gd name="connsiteY1" fmla="*/ 454863 h 751840"/>
                <a:gd name="connsiteX2" fmla="*/ 165875 w 610870"/>
                <a:gd name="connsiteY2" fmla="*/ 787552 h 751840"/>
                <a:gd name="connsiteX3" fmla="*/ 0 w 610870"/>
                <a:gd name="connsiteY3" fmla="*/ 787552 h 751840"/>
                <a:gd name="connsiteX4" fmla="*/ 0 w 610870"/>
                <a:gd name="connsiteY4" fmla="*/ 0 h 751840"/>
                <a:gd name="connsiteX5" fmla="*/ 165875 w 610870"/>
                <a:gd name="connsiteY5" fmla="*/ 0 h 751840"/>
                <a:gd name="connsiteX6" fmla="*/ 165875 w 610870"/>
                <a:gd name="connsiteY6" fmla="*/ 313893 h 751840"/>
                <a:gd name="connsiteX7" fmla="*/ 447815 w 610870"/>
                <a:gd name="connsiteY7" fmla="*/ 313893 h 751840"/>
                <a:gd name="connsiteX8" fmla="*/ 447815 w 610870"/>
                <a:gd name="connsiteY8" fmla="*/ 0 h 751840"/>
                <a:gd name="connsiteX9" fmla="*/ 613689 w 610870"/>
                <a:gd name="connsiteY9" fmla="*/ 0 h 751840"/>
                <a:gd name="connsiteX10" fmla="*/ 613689 w 610870"/>
                <a:gd name="connsiteY10" fmla="*/ 787552 h 751840"/>
                <a:gd name="connsiteX11" fmla="*/ 447815 w 610870"/>
                <a:gd name="connsiteY11" fmla="*/ 787552 h 75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0870" h="751840">
                  <a:moveTo>
                    <a:pt x="447815" y="454863"/>
                  </a:moveTo>
                  <a:lnTo>
                    <a:pt x="165875" y="454863"/>
                  </a:lnTo>
                  <a:lnTo>
                    <a:pt x="165875" y="787552"/>
                  </a:lnTo>
                  <a:lnTo>
                    <a:pt x="0" y="787552"/>
                  </a:lnTo>
                  <a:lnTo>
                    <a:pt x="0" y="0"/>
                  </a:lnTo>
                  <a:lnTo>
                    <a:pt x="165875" y="0"/>
                  </a:lnTo>
                  <a:lnTo>
                    <a:pt x="165875" y="313893"/>
                  </a:lnTo>
                  <a:lnTo>
                    <a:pt x="447815" y="313893"/>
                  </a:lnTo>
                  <a:lnTo>
                    <a:pt x="447815" y="0"/>
                  </a:lnTo>
                  <a:lnTo>
                    <a:pt x="613689" y="0"/>
                  </a:lnTo>
                  <a:lnTo>
                    <a:pt x="613689" y="787552"/>
                  </a:lnTo>
                  <a:lnTo>
                    <a:pt x="447815" y="787552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0" name="Freihandform: Form 709">
              <a:extLst>
                <a:ext uri="{FF2B5EF4-FFF2-40B4-BE49-F238E27FC236}">
                  <a16:creationId xmlns:a16="http://schemas.microsoft.com/office/drawing/2014/main" id="{AA1A6D2A-8342-48D7-8909-895DBEBB2249}"/>
                </a:ext>
              </a:extLst>
            </p:cNvPr>
            <p:cNvSpPr/>
            <p:nvPr/>
          </p:nvSpPr>
          <p:spPr bwMode="gray">
            <a:xfrm>
              <a:off x="6293504" y="3446856"/>
              <a:ext cx="469900" cy="563880"/>
            </a:xfrm>
            <a:custGeom>
              <a:avLst/>
              <a:gdLst>
                <a:gd name="connsiteX0" fmla="*/ 222263 w 469900"/>
                <a:gd name="connsiteY0" fmla="*/ 372161 h 563880"/>
                <a:gd name="connsiteX1" fmla="*/ 180442 w 469900"/>
                <a:gd name="connsiteY1" fmla="*/ 416332 h 563880"/>
                <a:gd name="connsiteX2" fmla="*/ 268313 w 469900"/>
                <a:gd name="connsiteY2" fmla="*/ 479298 h 563880"/>
                <a:gd name="connsiteX3" fmla="*/ 508432 w 469900"/>
                <a:gd name="connsiteY3" fmla="*/ 425260 h 563880"/>
                <a:gd name="connsiteX4" fmla="*/ 508432 w 469900"/>
                <a:gd name="connsiteY4" fmla="*/ 552602 h 563880"/>
                <a:gd name="connsiteX5" fmla="*/ 268313 w 469900"/>
                <a:gd name="connsiteY5" fmla="*/ 604292 h 563880"/>
                <a:gd name="connsiteX6" fmla="*/ 0 w 469900"/>
                <a:gd name="connsiteY6" fmla="*/ 302146 h 563880"/>
                <a:gd name="connsiteX7" fmla="*/ 283350 w 469900"/>
                <a:gd name="connsiteY7" fmla="*/ 0 h 563880"/>
                <a:gd name="connsiteX8" fmla="*/ 512191 w 469900"/>
                <a:gd name="connsiteY8" fmla="*/ 174803 h 563880"/>
                <a:gd name="connsiteX9" fmla="*/ 323761 w 469900"/>
                <a:gd name="connsiteY9" fmla="*/ 348666 h 563880"/>
                <a:gd name="connsiteX10" fmla="*/ 222263 w 469900"/>
                <a:gd name="connsiteY10" fmla="*/ 372161 h 563880"/>
                <a:gd name="connsiteX11" fmla="*/ 159296 w 469900"/>
                <a:gd name="connsiteY11" fmla="*/ 281470 h 563880"/>
                <a:gd name="connsiteX12" fmla="*/ 159296 w 469900"/>
                <a:gd name="connsiteY12" fmla="*/ 292748 h 563880"/>
                <a:gd name="connsiteX13" fmla="*/ 206756 w 469900"/>
                <a:gd name="connsiteY13" fmla="*/ 271132 h 563880"/>
                <a:gd name="connsiteX14" fmla="*/ 276771 w 469900"/>
                <a:gd name="connsiteY14" fmla="*/ 253276 h 563880"/>
                <a:gd name="connsiteX15" fmla="*/ 353365 w 469900"/>
                <a:gd name="connsiteY15" fmla="*/ 184671 h 563880"/>
                <a:gd name="connsiteX16" fmla="*/ 282410 w 469900"/>
                <a:gd name="connsiteY16" fmla="*/ 124993 h 563880"/>
                <a:gd name="connsiteX17" fmla="*/ 159296 w 469900"/>
                <a:gd name="connsiteY17" fmla="*/ 281470 h 563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9900" h="563880">
                  <a:moveTo>
                    <a:pt x="222263" y="372161"/>
                  </a:moveTo>
                  <a:cubicBezTo>
                    <a:pt x="193129" y="378739"/>
                    <a:pt x="180442" y="392367"/>
                    <a:pt x="180442" y="416332"/>
                  </a:cubicBezTo>
                  <a:cubicBezTo>
                    <a:pt x="180442" y="439827"/>
                    <a:pt x="205346" y="479298"/>
                    <a:pt x="268313" y="479298"/>
                  </a:cubicBezTo>
                  <a:cubicBezTo>
                    <a:pt x="336918" y="479298"/>
                    <a:pt x="437477" y="455803"/>
                    <a:pt x="508432" y="425260"/>
                  </a:cubicBezTo>
                  <a:lnTo>
                    <a:pt x="508432" y="552602"/>
                  </a:lnTo>
                  <a:cubicBezTo>
                    <a:pt x="454393" y="583146"/>
                    <a:pt x="370751" y="604292"/>
                    <a:pt x="268313" y="604292"/>
                  </a:cubicBezTo>
                  <a:cubicBezTo>
                    <a:pt x="90221" y="604292"/>
                    <a:pt x="0" y="484937"/>
                    <a:pt x="0" y="302146"/>
                  </a:cubicBezTo>
                  <a:cubicBezTo>
                    <a:pt x="0" y="119355"/>
                    <a:pt x="115125" y="0"/>
                    <a:pt x="283350" y="0"/>
                  </a:cubicBezTo>
                  <a:cubicBezTo>
                    <a:pt x="440296" y="0"/>
                    <a:pt x="512191" y="78003"/>
                    <a:pt x="512191" y="174803"/>
                  </a:cubicBezTo>
                  <a:cubicBezTo>
                    <a:pt x="512191" y="278651"/>
                    <a:pt x="451104" y="319062"/>
                    <a:pt x="323761" y="348666"/>
                  </a:cubicBezTo>
                  <a:lnTo>
                    <a:pt x="222263" y="372161"/>
                  </a:lnTo>
                  <a:close/>
                  <a:moveTo>
                    <a:pt x="159296" y="281470"/>
                  </a:moveTo>
                  <a:lnTo>
                    <a:pt x="159296" y="292748"/>
                  </a:lnTo>
                  <a:cubicBezTo>
                    <a:pt x="167284" y="284759"/>
                    <a:pt x="180911" y="278181"/>
                    <a:pt x="206756" y="271132"/>
                  </a:cubicBezTo>
                  <a:lnTo>
                    <a:pt x="276771" y="253276"/>
                  </a:lnTo>
                  <a:cubicBezTo>
                    <a:pt x="329870" y="239649"/>
                    <a:pt x="353365" y="218503"/>
                    <a:pt x="353365" y="184671"/>
                  </a:cubicBezTo>
                  <a:cubicBezTo>
                    <a:pt x="353365" y="147549"/>
                    <a:pt x="327520" y="124993"/>
                    <a:pt x="282410" y="124993"/>
                  </a:cubicBezTo>
                  <a:cubicBezTo>
                    <a:pt x="204406" y="124993"/>
                    <a:pt x="159296" y="187020"/>
                    <a:pt x="159296" y="281470"/>
                  </a:cubicBezTo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1" name="Freihandform: Form 710">
              <a:extLst>
                <a:ext uri="{FF2B5EF4-FFF2-40B4-BE49-F238E27FC236}">
                  <a16:creationId xmlns:a16="http://schemas.microsoft.com/office/drawing/2014/main" id="{919E0034-32F9-450F-B830-942AC11ADE79}"/>
                </a:ext>
              </a:extLst>
            </p:cNvPr>
            <p:cNvSpPr/>
            <p:nvPr/>
          </p:nvSpPr>
          <p:spPr bwMode="gray">
            <a:xfrm>
              <a:off x="6943376" y="3249028"/>
              <a:ext cx="469900" cy="751840"/>
            </a:xfrm>
            <a:custGeom>
              <a:avLst/>
              <a:gdLst>
                <a:gd name="connsiteX0" fmla="*/ 0 w 469900"/>
                <a:gd name="connsiteY0" fmla="*/ 0 h 751840"/>
                <a:gd name="connsiteX1" fmla="*/ 485876 w 469900"/>
                <a:gd name="connsiteY1" fmla="*/ 0 h 751840"/>
                <a:gd name="connsiteX2" fmla="*/ 485876 w 469900"/>
                <a:gd name="connsiteY2" fmla="*/ 135331 h 751840"/>
                <a:gd name="connsiteX3" fmla="*/ 165405 w 469900"/>
                <a:gd name="connsiteY3" fmla="*/ 135331 h 751840"/>
                <a:gd name="connsiteX4" fmla="*/ 165405 w 469900"/>
                <a:gd name="connsiteY4" fmla="*/ 337388 h 751840"/>
                <a:gd name="connsiteX5" fmla="*/ 437477 w 469900"/>
                <a:gd name="connsiteY5" fmla="*/ 337388 h 751840"/>
                <a:gd name="connsiteX6" fmla="*/ 437477 w 469900"/>
                <a:gd name="connsiteY6" fmla="*/ 470370 h 751840"/>
                <a:gd name="connsiteX7" fmla="*/ 165405 w 469900"/>
                <a:gd name="connsiteY7" fmla="*/ 470370 h 751840"/>
                <a:gd name="connsiteX8" fmla="*/ 165405 w 469900"/>
                <a:gd name="connsiteY8" fmla="*/ 787552 h 751840"/>
                <a:gd name="connsiteX9" fmla="*/ 0 w 469900"/>
                <a:gd name="connsiteY9" fmla="*/ 787552 h 75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9900" h="751840">
                  <a:moveTo>
                    <a:pt x="0" y="0"/>
                  </a:moveTo>
                  <a:lnTo>
                    <a:pt x="485876" y="0"/>
                  </a:lnTo>
                  <a:lnTo>
                    <a:pt x="485876" y="135331"/>
                  </a:lnTo>
                  <a:lnTo>
                    <a:pt x="165405" y="135331"/>
                  </a:lnTo>
                  <a:lnTo>
                    <a:pt x="165405" y="337388"/>
                  </a:lnTo>
                  <a:lnTo>
                    <a:pt x="437477" y="337388"/>
                  </a:lnTo>
                  <a:lnTo>
                    <a:pt x="437477" y="470370"/>
                  </a:lnTo>
                  <a:lnTo>
                    <a:pt x="165405" y="470370"/>
                  </a:lnTo>
                  <a:lnTo>
                    <a:pt x="165405" y="787552"/>
                  </a:lnTo>
                  <a:lnTo>
                    <a:pt x="0" y="787552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2" name="Freihandform: Form 711">
              <a:extLst>
                <a:ext uri="{FF2B5EF4-FFF2-40B4-BE49-F238E27FC236}">
                  <a16:creationId xmlns:a16="http://schemas.microsoft.com/office/drawing/2014/main" id="{7B320840-D735-40A6-ABCA-5014CC4D7BFA}"/>
                </a:ext>
              </a:extLst>
            </p:cNvPr>
            <p:cNvSpPr/>
            <p:nvPr/>
          </p:nvSpPr>
          <p:spPr bwMode="gray">
            <a:xfrm>
              <a:off x="7559884" y="3239160"/>
              <a:ext cx="610870" cy="798830"/>
            </a:xfrm>
            <a:custGeom>
              <a:avLst/>
              <a:gdLst>
                <a:gd name="connsiteX0" fmla="*/ 0 w 610870"/>
                <a:gd name="connsiteY0" fmla="*/ 16916 h 798830"/>
                <a:gd name="connsiteX1" fmla="*/ 249047 w 610870"/>
                <a:gd name="connsiteY1" fmla="*/ 0 h 798830"/>
                <a:gd name="connsiteX2" fmla="*/ 632485 w 610870"/>
                <a:gd name="connsiteY2" fmla="*/ 405994 h 798830"/>
                <a:gd name="connsiteX3" fmla="*/ 249047 w 610870"/>
                <a:gd name="connsiteY3" fmla="*/ 807758 h 798830"/>
                <a:gd name="connsiteX4" fmla="*/ 0 w 610870"/>
                <a:gd name="connsiteY4" fmla="*/ 795541 h 798830"/>
                <a:gd name="connsiteX5" fmla="*/ 0 w 610870"/>
                <a:gd name="connsiteY5" fmla="*/ 16916 h 798830"/>
                <a:gd name="connsiteX6" fmla="*/ 165875 w 610870"/>
                <a:gd name="connsiteY6" fmla="*/ 668668 h 798830"/>
                <a:gd name="connsiteX7" fmla="*/ 242469 w 610870"/>
                <a:gd name="connsiteY7" fmla="*/ 671957 h 798830"/>
                <a:gd name="connsiteX8" fmla="*/ 461442 w 610870"/>
                <a:gd name="connsiteY8" fmla="*/ 405524 h 798830"/>
                <a:gd name="connsiteX9" fmla="*/ 242469 w 610870"/>
                <a:gd name="connsiteY9" fmla="*/ 134861 h 798830"/>
                <a:gd name="connsiteX10" fmla="*/ 165875 w 610870"/>
                <a:gd name="connsiteY10" fmla="*/ 140500 h 798830"/>
                <a:gd name="connsiteX11" fmla="*/ 165875 w 610870"/>
                <a:gd name="connsiteY11" fmla="*/ 668668 h 798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0870" h="798830">
                  <a:moveTo>
                    <a:pt x="0" y="16916"/>
                  </a:moveTo>
                  <a:cubicBezTo>
                    <a:pt x="74244" y="3289"/>
                    <a:pt x="182791" y="0"/>
                    <a:pt x="249047" y="0"/>
                  </a:cubicBezTo>
                  <a:cubicBezTo>
                    <a:pt x="508432" y="0"/>
                    <a:pt x="632485" y="141910"/>
                    <a:pt x="632485" y="405994"/>
                  </a:cubicBezTo>
                  <a:cubicBezTo>
                    <a:pt x="632485" y="671017"/>
                    <a:pt x="508432" y="807758"/>
                    <a:pt x="249047" y="807758"/>
                  </a:cubicBezTo>
                  <a:cubicBezTo>
                    <a:pt x="182321" y="807758"/>
                    <a:pt x="70955" y="804469"/>
                    <a:pt x="0" y="795541"/>
                  </a:cubicBezTo>
                  <a:lnTo>
                    <a:pt x="0" y="16916"/>
                  </a:lnTo>
                  <a:close/>
                  <a:moveTo>
                    <a:pt x="165875" y="668668"/>
                  </a:moveTo>
                  <a:cubicBezTo>
                    <a:pt x="190780" y="671017"/>
                    <a:pt x="213335" y="671957"/>
                    <a:pt x="242469" y="671957"/>
                  </a:cubicBezTo>
                  <a:cubicBezTo>
                    <a:pt x="405054" y="671957"/>
                    <a:pt x="461442" y="571398"/>
                    <a:pt x="461442" y="405524"/>
                  </a:cubicBezTo>
                  <a:cubicBezTo>
                    <a:pt x="461442" y="241059"/>
                    <a:pt x="414922" y="134861"/>
                    <a:pt x="242469" y="134861"/>
                  </a:cubicBezTo>
                  <a:cubicBezTo>
                    <a:pt x="213335" y="134861"/>
                    <a:pt x="188430" y="137211"/>
                    <a:pt x="165875" y="140500"/>
                  </a:cubicBezTo>
                  <a:lnTo>
                    <a:pt x="165875" y="668668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3" name="Freihandform: Form 712">
              <a:extLst>
                <a:ext uri="{FF2B5EF4-FFF2-40B4-BE49-F238E27FC236}">
                  <a16:creationId xmlns:a16="http://schemas.microsoft.com/office/drawing/2014/main" id="{8A6E0BA9-3DFE-4673-8CC8-3495D4F5F557}"/>
                </a:ext>
              </a:extLst>
            </p:cNvPr>
            <p:cNvSpPr/>
            <p:nvPr/>
          </p:nvSpPr>
          <p:spPr bwMode="gray">
            <a:xfrm>
              <a:off x="8328171" y="3249028"/>
              <a:ext cx="140970" cy="751840"/>
            </a:xfrm>
            <a:custGeom>
              <a:avLst/>
              <a:gdLst>
                <a:gd name="connsiteX0" fmla="*/ 0 w 140970"/>
                <a:gd name="connsiteY0" fmla="*/ 0 h 751840"/>
                <a:gd name="connsiteX1" fmla="*/ 165874 w 140970"/>
                <a:gd name="connsiteY1" fmla="*/ 0 h 751840"/>
                <a:gd name="connsiteX2" fmla="*/ 165874 w 140970"/>
                <a:gd name="connsiteY2" fmla="*/ 787082 h 751840"/>
                <a:gd name="connsiteX3" fmla="*/ 0 w 140970"/>
                <a:gd name="connsiteY3" fmla="*/ 787082 h 75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751840">
                  <a:moveTo>
                    <a:pt x="0" y="0"/>
                  </a:moveTo>
                  <a:lnTo>
                    <a:pt x="165874" y="0"/>
                  </a:lnTo>
                  <a:lnTo>
                    <a:pt x="165874" y="787082"/>
                  </a:lnTo>
                  <a:lnTo>
                    <a:pt x="0" y="787082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763" name="Logo Visual">
            <a:extLst>
              <a:ext uri="{FF2B5EF4-FFF2-40B4-BE49-F238E27FC236}">
                <a16:creationId xmlns:a16="http://schemas.microsoft.com/office/drawing/2014/main" id="{5B0523FF-6AE0-42A4-B47B-D10D093CFCA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460771" y="2467736"/>
            <a:ext cx="1073151" cy="1910312"/>
            <a:chOff x="3698716" y="2019300"/>
            <a:chExt cx="1576984" cy="2807183"/>
          </a:xfrm>
        </p:grpSpPr>
        <p:sp>
          <p:nvSpPr>
            <p:cNvPr id="714" name="Freihandform: Form 713">
              <a:extLst>
                <a:ext uri="{FF2B5EF4-FFF2-40B4-BE49-F238E27FC236}">
                  <a16:creationId xmlns:a16="http://schemas.microsoft.com/office/drawing/2014/main" id="{3EB2C9B1-4113-460E-B097-FCB7063A72FF}"/>
                </a:ext>
              </a:extLst>
            </p:cNvPr>
            <p:cNvSpPr/>
            <p:nvPr/>
          </p:nvSpPr>
          <p:spPr bwMode="gray">
            <a:xfrm>
              <a:off x="5134730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5" name="Freihandform: Form 714">
              <a:extLst>
                <a:ext uri="{FF2B5EF4-FFF2-40B4-BE49-F238E27FC236}">
                  <a16:creationId xmlns:a16="http://schemas.microsoft.com/office/drawing/2014/main" id="{A58A2815-548F-4278-B3D8-446236675FC0}"/>
                </a:ext>
              </a:extLst>
            </p:cNvPr>
            <p:cNvSpPr/>
            <p:nvPr/>
          </p:nvSpPr>
          <p:spPr bwMode="gray">
            <a:xfrm>
              <a:off x="5134730" y="34548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6" name="Freihandform: Form 715">
              <a:extLst>
                <a:ext uri="{FF2B5EF4-FFF2-40B4-BE49-F238E27FC236}">
                  <a16:creationId xmlns:a16="http://schemas.microsoft.com/office/drawing/2014/main" id="{A04866CC-DC0C-4068-B871-EEFAB75BD1E6}"/>
                </a:ext>
              </a:extLst>
            </p:cNvPr>
            <p:cNvSpPr/>
            <p:nvPr/>
          </p:nvSpPr>
          <p:spPr bwMode="gray">
            <a:xfrm>
              <a:off x="5134730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7" name="Freihandform: Form 716">
              <a:extLst>
                <a:ext uri="{FF2B5EF4-FFF2-40B4-BE49-F238E27FC236}">
                  <a16:creationId xmlns:a16="http://schemas.microsoft.com/office/drawing/2014/main" id="{CECD38B2-25DD-4F9C-87DE-B0070EDDC0BB}"/>
                </a:ext>
              </a:extLst>
            </p:cNvPr>
            <p:cNvSpPr/>
            <p:nvPr/>
          </p:nvSpPr>
          <p:spPr bwMode="gray">
            <a:xfrm>
              <a:off x="5134730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8" name="Freihandform: Form 717">
              <a:extLst>
                <a:ext uri="{FF2B5EF4-FFF2-40B4-BE49-F238E27FC236}">
                  <a16:creationId xmlns:a16="http://schemas.microsoft.com/office/drawing/2014/main" id="{FADEF42C-45B9-4379-B30C-2283DA3F6748}"/>
                </a:ext>
              </a:extLst>
            </p:cNvPr>
            <p:cNvSpPr/>
            <p:nvPr/>
          </p:nvSpPr>
          <p:spPr bwMode="gray">
            <a:xfrm>
              <a:off x="5134730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9" name="Freihandform: Form 718">
              <a:extLst>
                <a:ext uri="{FF2B5EF4-FFF2-40B4-BE49-F238E27FC236}">
                  <a16:creationId xmlns:a16="http://schemas.microsoft.com/office/drawing/2014/main" id="{FA694198-E36D-4333-8F62-0388221953C6}"/>
                </a:ext>
              </a:extLst>
            </p:cNvPr>
            <p:cNvSpPr/>
            <p:nvPr/>
          </p:nvSpPr>
          <p:spPr bwMode="gray">
            <a:xfrm>
              <a:off x="4108939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8D8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0" name="Freihandform: Form 719">
              <a:extLst>
                <a:ext uri="{FF2B5EF4-FFF2-40B4-BE49-F238E27FC236}">
                  <a16:creationId xmlns:a16="http://schemas.microsoft.com/office/drawing/2014/main" id="{5100AD81-23B2-499D-AC52-69C9D616E5D3}"/>
                </a:ext>
              </a:extLst>
            </p:cNvPr>
            <p:cNvSpPr/>
            <p:nvPr/>
          </p:nvSpPr>
          <p:spPr bwMode="gray">
            <a:xfrm>
              <a:off x="4108939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F9E7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1" name="Freihandform: Form 720">
              <a:extLst>
                <a:ext uri="{FF2B5EF4-FFF2-40B4-BE49-F238E27FC236}">
                  <a16:creationId xmlns:a16="http://schemas.microsoft.com/office/drawing/2014/main" id="{404C1ABB-EE63-424F-B9CA-25C57A34D9AD}"/>
                </a:ext>
              </a:extLst>
            </p:cNvPr>
            <p:cNvSpPr/>
            <p:nvPr/>
          </p:nvSpPr>
          <p:spPr bwMode="gray">
            <a:xfrm>
              <a:off x="4108939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2" name="Freihandform: Form 721">
              <a:extLst>
                <a:ext uri="{FF2B5EF4-FFF2-40B4-BE49-F238E27FC236}">
                  <a16:creationId xmlns:a16="http://schemas.microsoft.com/office/drawing/2014/main" id="{D75EBABF-301E-4595-8682-AF851FF8CAC3}"/>
                </a:ext>
              </a:extLst>
            </p:cNvPr>
            <p:cNvSpPr/>
            <p:nvPr/>
          </p:nvSpPr>
          <p:spPr bwMode="gray">
            <a:xfrm>
              <a:off x="4108939" y="2429523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F9E7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3" name="Freihandform: Form 722">
              <a:extLst>
                <a:ext uri="{FF2B5EF4-FFF2-40B4-BE49-F238E27FC236}">
                  <a16:creationId xmlns:a16="http://schemas.microsoft.com/office/drawing/2014/main" id="{62A7B1C8-DD1A-4DAC-8F61-B57FFD494D11}"/>
                </a:ext>
              </a:extLst>
            </p:cNvPr>
            <p:cNvSpPr/>
            <p:nvPr/>
          </p:nvSpPr>
          <p:spPr bwMode="gray">
            <a:xfrm>
              <a:off x="4108939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4" name="Freihandform: Form 723">
              <a:extLst>
                <a:ext uri="{FF2B5EF4-FFF2-40B4-BE49-F238E27FC236}">
                  <a16:creationId xmlns:a16="http://schemas.microsoft.com/office/drawing/2014/main" id="{F675918E-38DA-43A9-A2B5-62D07086F66A}"/>
                </a:ext>
              </a:extLst>
            </p:cNvPr>
            <p:cNvSpPr/>
            <p:nvPr/>
          </p:nvSpPr>
          <p:spPr bwMode="gray">
            <a:xfrm>
              <a:off x="4519161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5" name="Freihandform: Form 724">
              <a:extLst>
                <a:ext uri="{FF2B5EF4-FFF2-40B4-BE49-F238E27FC236}">
                  <a16:creationId xmlns:a16="http://schemas.microsoft.com/office/drawing/2014/main" id="{99BC442F-1F3D-47CF-B07F-814D442704AC}"/>
                </a:ext>
              </a:extLst>
            </p:cNvPr>
            <p:cNvSpPr/>
            <p:nvPr/>
          </p:nvSpPr>
          <p:spPr bwMode="gray">
            <a:xfrm>
              <a:off x="4519161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6" name="Freihandform: Form 725">
              <a:extLst>
                <a:ext uri="{FF2B5EF4-FFF2-40B4-BE49-F238E27FC236}">
                  <a16:creationId xmlns:a16="http://schemas.microsoft.com/office/drawing/2014/main" id="{19B420B9-ACDE-4D20-8581-38C7B19B237E}"/>
                </a:ext>
              </a:extLst>
            </p:cNvPr>
            <p:cNvSpPr/>
            <p:nvPr/>
          </p:nvSpPr>
          <p:spPr bwMode="gray">
            <a:xfrm>
              <a:off x="4519161" y="3865537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7" name="Freihandform: Form 726">
              <a:extLst>
                <a:ext uri="{FF2B5EF4-FFF2-40B4-BE49-F238E27FC236}">
                  <a16:creationId xmlns:a16="http://schemas.microsoft.com/office/drawing/2014/main" id="{D446709B-D77F-4B5B-84FE-A9B5F7034DD0}"/>
                </a:ext>
              </a:extLst>
            </p:cNvPr>
            <p:cNvSpPr/>
            <p:nvPr/>
          </p:nvSpPr>
          <p:spPr bwMode="gray">
            <a:xfrm>
              <a:off x="4519161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8D8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8" name="Freihandform: Form 727">
              <a:extLst>
                <a:ext uri="{FF2B5EF4-FFF2-40B4-BE49-F238E27FC236}">
                  <a16:creationId xmlns:a16="http://schemas.microsoft.com/office/drawing/2014/main" id="{D09CFE1F-3316-48E0-BA11-380382F7A4D3}"/>
                </a:ext>
              </a:extLst>
            </p:cNvPr>
            <p:cNvSpPr/>
            <p:nvPr/>
          </p:nvSpPr>
          <p:spPr bwMode="gray">
            <a:xfrm>
              <a:off x="4519161" y="4480636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9" name="Freihandform: Form 728">
              <a:extLst>
                <a:ext uri="{FF2B5EF4-FFF2-40B4-BE49-F238E27FC236}">
                  <a16:creationId xmlns:a16="http://schemas.microsoft.com/office/drawing/2014/main" id="{A8FBFE84-BA92-4645-9667-073CCE01DB9A}"/>
                </a:ext>
              </a:extLst>
            </p:cNvPr>
            <p:cNvSpPr/>
            <p:nvPr/>
          </p:nvSpPr>
          <p:spPr bwMode="gray">
            <a:xfrm>
              <a:off x="4519161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0" name="Freihandform: Form 729">
              <a:extLst>
                <a:ext uri="{FF2B5EF4-FFF2-40B4-BE49-F238E27FC236}">
                  <a16:creationId xmlns:a16="http://schemas.microsoft.com/office/drawing/2014/main" id="{AE3F61CD-B435-4980-9365-77D93C493A3B}"/>
                </a:ext>
              </a:extLst>
            </p:cNvPr>
            <p:cNvSpPr/>
            <p:nvPr/>
          </p:nvSpPr>
          <p:spPr bwMode="gray">
            <a:xfrm>
              <a:off x="3904062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1" name="Freihandform: Form 730">
              <a:extLst>
                <a:ext uri="{FF2B5EF4-FFF2-40B4-BE49-F238E27FC236}">
                  <a16:creationId xmlns:a16="http://schemas.microsoft.com/office/drawing/2014/main" id="{4186B0BF-54C2-4224-9BB3-7B530D476C61}"/>
                </a:ext>
              </a:extLst>
            </p:cNvPr>
            <p:cNvSpPr/>
            <p:nvPr/>
          </p:nvSpPr>
          <p:spPr bwMode="gray">
            <a:xfrm>
              <a:off x="3904062" y="3044622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2" name="Freihandform: Form 731">
              <a:extLst>
                <a:ext uri="{FF2B5EF4-FFF2-40B4-BE49-F238E27FC236}">
                  <a16:creationId xmlns:a16="http://schemas.microsoft.com/office/drawing/2014/main" id="{7E3FBA56-4333-4BDB-B496-EA326F43A8B3}"/>
                </a:ext>
              </a:extLst>
            </p:cNvPr>
            <p:cNvSpPr/>
            <p:nvPr/>
          </p:nvSpPr>
          <p:spPr bwMode="gray">
            <a:xfrm>
              <a:off x="3904062" y="34548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3" name="Freihandform: Form 732">
              <a:extLst>
                <a:ext uri="{FF2B5EF4-FFF2-40B4-BE49-F238E27FC236}">
                  <a16:creationId xmlns:a16="http://schemas.microsoft.com/office/drawing/2014/main" id="{08D71723-C634-44D4-A7B1-6E0B41E7514E}"/>
                </a:ext>
              </a:extLst>
            </p:cNvPr>
            <p:cNvSpPr/>
            <p:nvPr/>
          </p:nvSpPr>
          <p:spPr bwMode="gray">
            <a:xfrm>
              <a:off x="3904062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4" name="Freihandform: Form 733">
              <a:extLst>
                <a:ext uri="{FF2B5EF4-FFF2-40B4-BE49-F238E27FC236}">
                  <a16:creationId xmlns:a16="http://schemas.microsoft.com/office/drawing/2014/main" id="{C3CE8DE2-3DA5-44D6-8970-B064CAE98232}"/>
                </a:ext>
              </a:extLst>
            </p:cNvPr>
            <p:cNvSpPr/>
            <p:nvPr/>
          </p:nvSpPr>
          <p:spPr bwMode="gray">
            <a:xfrm>
              <a:off x="3904062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5" name="Freihandform: Form 734">
              <a:extLst>
                <a:ext uri="{FF2B5EF4-FFF2-40B4-BE49-F238E27FC236}">
                  <a16:creationId xmlns:a16="http://schemas.microsoft.com/office/drawing/2014/main" id="{D3808B04-9859-4DA7-86FC-8D2188D1F8A4}"/>
                </a:ext>
              </a:extLst>
            </p:cNvPr>
            <p:cNvSpPr/>
            <p:nvPr/>
          </p:nvSpPr>
          <p:spPr bwMode="gray">
            <a:xfrm>
              <a:off x="3904062" y="2224176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6" name="Freihandform: Form 735">
              <a:extLst>
                <a:ext uri="{FF2B5EF4-FFF2-40B4-BE49-F238E27FC236}">
                  <a16:creationId xmlns:a16="http://schemas.microsoft.com/office/drawing/2014/main" id="{9F02B641-1194-4258-A1ED-EECDCA0C18D4}"/>
                </a:ext>
              </a:extLst>
            </p:cNvPr>
            <p:cNvSpPr/>
            <p:nvPr/>
          </p:nvSpPr>
          <p:spPr bwMode="gray">
            <a:xfrm>
              <a:off x="3904062" y="2634399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7" name="Freihandform: Form 736">
              <a:extLst>
                <a:ext uri="{FF2B5EF4-FFF2-40B4-BE49-F238E27FC236}">
                  <a16:creationId xmlns:a16="http://schemas.microsoft.com/office/drawing/2014/main" id="{849C9B05-C76F-44E2-9F9B-151DB8003423}"/>
                </a:ext>
              </a:extLst>
            </p:cNvPr>
            <p:cNvSpPr/>
            <p:nvPr/>
          </p:nvSpPr>
          <p:spPr bwMode="gray">
            <a:xfrm>
              <a:off x="3904062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8" name="Freihandform: Form 737">
              <a:extLst>
                <a:ext uri="{FF2B5EF4-FFF2-40B4-BE49-F238E27FC236}">
                  <a16:creationId xmlns:a16="http://schemas.microsoft.com/office/drawing/2014/main" id="{F9B22F0C-EA18-4F6A-9025-94B6DA9F8711}"/>
                </a:ext>
              </a:extLst>
            </p:cNvPr>
            <p:cNvSpPr/>
            <p:nvPr/>
          </p:nvSpPr>
          <p:spPr bwMode="gray">
            <a:xfrm>
              <a:off x="3698716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9" name="Freihandform: Form 738">
              <a:extLst>
                <a:ext uri="{FF2B5EF4-FFF2-40B4-BE49-F238E27FC236}">
                  <a16:creationId xmlns:a16="http://schemas.microsoft.com/office/drawing/2014/main" id="{5C2FF7ED-1CDF-4CC4-821A-1A43D5575754}"/>
                </a:ext>
              </a:extLst>
            </p:cNvPr>
            <p:cNvSpPr/>
            <p:nvPr/>
          </p:nvSpPr>
          <p:spPr bwMode="gray">
            <a:xfrm>
              <a:off x="3698716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0" name="Freihandform: Form 739">
              <a:extLst>
                <a:ext uri="{FF2B5EF4-FFF2-40B4-BE49-F238E27FC236}">
                  <a16:creationId xmlns:a16="http://schemas.microsoft.com/office/drawing/2014/main" id="{26E50F42-41E8-4842-94E5-B62478E98C57}"/>
                </a:ext>
              </a:extLst>
            </p:cNvPr>
            <p:cNvSpPr/>
            <p:nvPr/>
          </p:nvSpPr>
          <p:spPr bwMode="gray">
            <a:xfrm>
              <a:off x="3698716" y="3865537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8D8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1" name="Freihandform: Form 740">
              <a:extLst>
                <a:ext uri="{FF2B5EF4-FFF2-40B4-BE49-F238E27FC236}">
                  <a16:creationId xmlns:a16="http://schemas.microsoft.com/office/drawing/2014/main" id="{2985A557-BF85-49EC-92CD-E7DB9FE8D3E4}"/>
                </a:ext>
              </a:extLst>
            </p:cNvPr>
            <p:cNvSpPr/>
            <p:nvPr/>
          </p:nvSpPr>
          <p:spPr bwMode="gray">
            <a:xfrm>
              <a:off x="3698716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2" name="Freihandform: Form 741">
              <a:extLst>
                <a:ext uri="{FF2B5EF4-FFF2-40B4-BE49-F238E27FC236}">
                  <a16:creationId xmlns:a16="http://schemas.microsoft.com/office/drawing/2014/main" id="{B33AF917-841E-4178-AC67-15E2DC794289}"/>
                </a:ext>
              </a:extLst>
            </p:cNvPr>
            <p:cNvSpPr/>
            <p:nvPr/>
          </p:nvSpPr>
          <p:spPr bwMode="gray">
            <a:xfrm>
              <a:off x="3698716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3" name="Freihandform: Form 742">
              <a:extLst>
                <a:ext uri="{FF2B5EF4-FFF2-40B4-BE49-F238E27FC236}">
                  <a16:creationId xmlns:a16="http://schemas.microsoft.com/office/drawing/2014/main" id="{6B6F3939-3318-4C34-9CA4-F9B5ABE04EC4}"/>
                </a:ext>
              </a:extLst>
            </p:cNvPr>
            <p:cNvSpPr/>
            <p:nvPr/>
          </p:nvSpPr>
          <p:spPr bwMode="gray">
            <a:xfrm>
              <a:off x="4314285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4" name="Freihandform: Form 743">
              <a:extLst>
                <a:ext uri="{FF2B5EF4-FFF2-40B4-BE49-F238E27FC236}">
                  <a16:creationId xmlns:a16="http://schemas.microsoft.com/office/drawing/2014/main" id="{25F191B2-9724-4A2D-981F-B1BEBBC6F522}"/>
                </a:ext>
              </a:extLst>
            </p:cNvPr>
            <p:cNvSpPr/>
            <p:nvPr/>
          </p:nvSpPr>
          <p:spPr bwMode="gray">
            <a:xfrm>
              <a:off x="4314285" y="3044622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5" name="Freihandform: Form 744">
              <a:extLst>
                <a:ext uri="{FF2B5EF4-FFF2-40B4-BE49-F238E27FC236}">
                  <a16:creationId xmlns:a16="http://schemas.microsoft.com/office/drawing/2014/main" id="{F3CC15B5-C1D2-4880-A47B-13FE21086409}"/>
                </a:ext>
              </a:extLst>
            </p:cNvPr>
            <p:cNvSpPr/>
            <p:nvPr/>
          </p:nvSpPr>
          <p:spPr bwMode="gray">
            <a:xfrm>
              <a:off x="4314285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6" name="Freihandform: Form 745">
              <a:extLst>
                <a:ext uri="{FF2B5EF4-FFF2-40B4-BE49-F238E27FC236}">
                  <a16:creationId xmlns:a16="http://schemas.microsoft.com/office/drawing/2014/main" id="{75B4BBC0-0758-4D54-8149-CFF5F7DE1AD8}"/>
                </a:ext>
              </a:extLst>
            </p:cNvPr>
            <p:cNvSpPr/>
            <p:nvPr/>
          </p:nvSpPr>
          <p:spPr bwMode="gray">
            <a:xfrm>
              <a:off x="4314285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7" name="Freihandform: Form 746">
              <a:extLst>
                <a:ext uri="{FF2B5EF4-FFF2-40B4-BE49-F238E27FC236}">
                  <a16:creationId xmlns:a16="http://schemas.microsoft.com/office/drawing/2014/main" id="{BE3F02F9-73BD-435E-BB8E-C8AF7B3B89C8}"/>
                </a:ext>
              </a:extLst>
            </p:cNvPr>
            <p:cNvSpPr/>
            <p:nvPr/>
          </p:nvSpPr>
          <p:spPr bwMode="gray">
            <a:xfrm>
              <a:off x="4314285" y="2019300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8" name="Freihandform: Form 747">
              <a:extLst>
                <a:ext uri="{FF2B5EF4-FFF2-40B4-BE49-F238E27FC236}">
                  <a16:creationId xmlns:a16="http://schemas.microsoft.com/office/drawing/2014/main" id="{D7E99475-0F84-4FC1-84C7-3D3102E0750B}"/>
                </a:ext>
              </a:extLst>
            </p:cNvPr>
            <p:cNvSpPr/>
            <p:nvPr/>
          </p:nvSpPr>
          <p:spPr bwMode="gray">
            <a:xfrm>
              <a:off x="4314285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9" name="Freihandform: Form 748">
              <a:extLst>
                <a:ext uri="{FF2B5EF4-FFF2-40B4-BE49-F238E27FC236}">
                  <a16:creationId xmlns:a16="http://schemas.microsoft.com/office/drawing/2014/main" id="{242A92F0-98E4-45E1-BF27-EA2E750FBDDB}"/>
                </a:ext>
              </a:extLst>
            </p:cNvPr>
            <p:cNvSpPr/>
            <p:nvPr/>
          </p:nvSpPr>
          <p:spPr bwMode="gray">
            <a:xfrm>
              <a:off x="4724508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0" name="Freihandform: Form 749">
              <a:extLst>
                <a:ext uri="{FF2B5EF4-FFF2-40B4-BE49-F238E27FC236}">
                  <a16:creationId xmlns:a16="http://schemas.microsoft.com/office/drawing/2014/main" id="{E52E0253-B196-40C5-9073-61DE8FC88841}"/>
                </a:ext>
              </a:extLst>
            </p:cNvPr>
            <p:cNvSpPr/>
            <p:nvPr/>
          </p:nvSpPr>
          <p:spPr bwMode="gray">
            <a:xfrm>
              <a:off x="4724508" y="3044622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1" name="Freihandform: Form 750">
              <a:extLst>
                <a:ext uri="{FF2B5EF4-FFF2-40B4-BE49-F238E27FC236}">
                  <a16:creationId xmlns:a16="http://schemas.microsoft.com/office/drawing/2014/main" id="{140BF807-3EBB-4014-BEDC-242AEDC421D7}"/>
                </a:ext>
              </a:extLst>
            </p:cNvPr>
            <p:cNvSpPr/>
            <p:nvPr/>
          </p:nvSpPr>
          <p:spPr bwMode="gray">
            <a:xfrm>
              <a:off x="4724508" y="34548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2" name="Freihandform: Form 751">
              <a:extLst>
                <a:ext uri="{FF2B5EF4-FFF2-40B4-BE49-F238E27FC236}">
                  <a16:creationId xmlns:a16="http://schemas.microsoft.com/office/drawing/2014/main" id="{EDFFC3CC-6E84-463E-B429-B1D0765B3903}"/>
                </a:ext>
              </a:extLst>
            </p:cNvPr>
            <p:cNvSpPr/>
            <p:nvPr/>
          </p:nvSpPr>
          <p:spPr bwMode="gray">
            <a:xfrm>
              <a:off x="4724508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3" name="Freihandform: Form 752">
              <a:extLst>
                <a:ext uri="{FF2B5EF4-FFF2-40B4-BE49-F238E27FC236}">
                  <a16:creationId xmlns:a16="http://schemas.microsoft.com/office/drawing/2014/main" id="{1378317C-BDDF-488B-A257-26CA9942D18B}"/>
                </a:ext>
              </a:extLst>
            </p:cNvPr>
            <p:cNvSpPr/>
            <p:nvPr/>
          </p:nvSpPr>
          <p:spPr bwMode="gray">
            <a:xfrm>
              <a:off x="4724508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4" name="Freihandform: Form 753">
              <a:extLst>
                <a:ext uri="{FF2B5EF4-FFF2-40B4-BE49-F238E27FC236}">
                  <a16:creationId xmlns:a16="http://schemas.microsoft.com/office/drawing/2014/main" id="{03517166-B53C-4952-8FD6-E8CE2A628F79}"/>
                </a:ext>
              </a:extLst>
            </p:cNvPr>
            <p:cNvSpPr/>
            <p:nvPr/>
          </p:nvSpPr>
          <p:spPr bwMode="gray">
            <a:xfrm>
              <a:off x="4724508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5" name="Freihandform: Form 754">
              <a:extLst>
                <a:ext uri="{FF2B5EF4-FFF2-40B4-BE49-F238E27FC236}">
                  <a16:creationId xmlns:a16="http://schemas.microsoft.com/office/drawing/2014/main" id="{3CB9D1B8-BE6D-482C-A318-C2A04672DFBB}"/>
                </a:ext>
              </a:extLst>
            </p:cNvPr>
            <p:cNvSpPr/>
            <p:nvPr/>
          </p:nvSpPr>
          <p:spPr bwMode="gray">
            <a:xfrm>
              <a:off x="4929384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6" name="Freihandform: Form 755">
              <a:extLst>
                <a:ext uri="{FF2B5EF4-FFF2-40B4-BE49-F238E27FC236}">
                  <a16:creationId xmlns:a16="http://schemas.microsoft.com/office/drawing/2014/main" id="{5C296F38-0218-4CA1-B177-D018A64381C5}"/>
                </a:ext>
              </a:extLst>
            </p:cNvPr>
            <p:cNvSpPr/>
            <p:nvPr/>
          </p:nvSpPr>
          <p:spPr bwMode="gray">
            <a:xfrm>
              <a:off x="4929384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7" name="Freihandform: Form 756">
              <a:extLst>
                <a:ext uri="{FF2B5EF4-FFF2-40B4-BE49-F238E27FC236}">
                  <a16:creationId xmlns:a16="http://schemas.microsoft.com/office/drawing/2014/main" id="{D8973571-5564-44BB-9329-B81EAC98486E}"/>
                </a:ext>
              </a:extLst>
            </p:cNvPr>
            <p:cNvSpPr/>
            <p:nvPr/>
          </p:nvSpPr>
          <p:spPr bwMode="gray">
            <a:xfrm>
              <a:off x="4929384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8" name="Freihandform: Form 757">
              <a:extLst>
                <a:ext uri="{FF2B5EF4-FFF2-40B4-BE49-F238E27FC236}">
                  <a16:creationId xmlns:a16="http://schemas.microsoft.com/office/drawing/2014/main" id="{CA861218-BAE6-4EB7-9407-AC2617EAF004}"/>
                </a:ext>
              </a:extLst>
            </p:cNvPr>
            <p:cNvSpPr/>
            <p:nvPr/>
          </p:nvSpPr>
          <p:spPr bwMode="gray">
            <a:xfrm>
              <a:off x="4929384" y="2634399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F9E7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9" name="Freihandform: Form 758">
              <a:extLst>
                <a:ext uri="{FF2B5EF4-FFF2-40B4-BE49-F238E27FC236}">
                  <a16:creationId xmlns:a16="http://schemas.microsoft.com/office/drawing/2014/main" id="{D1D0934C-CCF9-4E94-B8CB-DBF92DCA0AE5}"/>
                </a:ext>
              </a:extLst>
            </p:cNvPr>
            <p:cNvSpPr/>
            <p:nvPr/>
          </p:nvSpPr>
          <p:spPr bwMode="gray">
            <a:xfrm>
              <a:off x="4929384" y="4275290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60" name="Freihandform: Form 759">
              <a:extLst>
                <a:ext uri="{FF2B5EF4-FFF2-40B4-BE49-F238E27FC236}">
                  <a16:creationId xmlns:a16="http://schemas.microsoft.com/office/drawing/2014/main" id="{AE99F1CD-7441-4729-8D7B-9941CB421A34}"/>
                </a:ext>
              </a:extLst>
            </p:cNvPr>
            <p:cNvSpPr/>
            <p:nvPr/>
          </p:nvSpPr>
          <p:spPr bwMode="gray">
            <a:xfrm>
              <a:off x="4929384" y="4685513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61" name="Freihandform: Form 760">
              <a:extLst>
                <a:ext uri="{FF2B5EF4-FFF2-40B4-BE49-F238E27FC236}">
                  <a16:creationId xmlns:a16="http://schemas.microsoft.com/office/drawing/2014/main" id="{C5738954-9E6A-455E-B545-67E140830F37}"/>
                </a:ext>
              </a:extLst>
            </p:cNvPr>
            <p:cNvSpPr/>
            <p:nvPr/>
          </p:nvSpPr>
          <p:spPr bwMode="gray">
            <a:xfrm>
              <a:off x="4929384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pic>
        <p:nvPicPr>
          <p:cNvPr id="58" name="Logo">
            <a:extLst>
              <a:ext uri="{FF2B5EF4-FFF2-40B4-BE49-F238E27FC236}">
                <a16:creationId xmlns:a16="http://schemas.microsoft.com/office/drawing/2014/main" id="{7E4AF8E9-90E1-4A9D-8CAF-D53CA98A1F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pic>
        <p:nvPicPr>
          <p:cNvPr id="59" name="Grafik 58">
            <a:hlinkClick r:id="rId4"/>
            <a:extLst>
              <a:ext uri="{FF2B5EF4-FFF2-40B4-BE49-F238E27FC236}">
                <a16:creationId xmlns:a16="http://schemas.microsoft.com/office/drawing/2014/main" id="{4C8DE0D4-72C5-4407-9A8A-AB7D89CDB6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gray">
          <a:xfrm>
            <a:off x="11077647" y="6402510"/>
            <a:ext cx="83820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81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G">
            <a:extLst>
              <a:ext uri="{FF2B5EF4-FFF2-40B4-BE49-F238E27FC236}">
                <a16:creationId xmlns:a16="http://schemas.microsoft.com/office/drawing/2014/main" id="{D1588519-1CBC-42D6-8A46-486098A2E35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18" name="Inhalt 1">
            <a:extLst>
              <a:ext uri="{FF2B5EF4-FFF2-40B4-BE49-F238E27FC236}">
                <a16:creationId xmlns:a16="http://schemas.microsoft.com/office/drawing/2014/main" id="{DBC3B022-D8A1-464F-A01F-2AAB95C9C63E}"/>
              </a:ext>
            </a:extLst>
          </p:cNvPr>
          <p:cNvSpPr>
            <a:spLocks noGrp="1"/>
          </p:cNvSpPr>
          <p:nvPr>
            <p:ph sz="half" idx="1"/>
          </p:nvPr>
        </p:nvSpPr>
        <p:spPr bwMode="gray"/>
        <p:txBody>
          <a:bodyPr lIns="144000" rIns="10800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Bei qualitativen Interviews, die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als Sprachwerke urheberrechtlich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geschützt sind, kann die / der Rechtsinhaber*in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sowohl die / der Forscher*in als auch die / der Interviewpartner*in </a:t>
            </a:r>
            <a:r>
              <a:rPr lang="de-DE" sz="1400" dirty="0">
                <a:solidFill>
                  <a:schemeClr val="bg1"/>
                </a:solidFill>
              </a:rPr>
              <a:t>sein.</a:t>
            </a: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86A2E296-B280-43B8-B066-1B22776BCD62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lIns="756000"/>
          <a:lstStyle/>
          <a:p>
            <a:r>
              <a:rPr lang="de-DE" dirty="0"/>
              <a:t>Qualitative </a:t>
            </a:r>
            <a:br>
              <a:rPr lang="de-DE" dirty="0"/>
            </a:br>
            <a:r>
              <a:rPr lang="de-DE" dirty="0"/>
              <a:t>Interviews</a:t>
            </a:r>
          </a:p>
        </p:txBody>
      </p:sp>
      <p:sp>
        <p:nvSpPr>
          <p:cNvPr id="12" name="3">
            <a:extLst>
              <a:ext uri="{FF2B5EF4-FFF2-40B4-BE49-F238E27FC236}">
                <a16:creationId xmlns:a16="http://schemas.microsoft.com/office/drawing/2014/main" id="{7B8AF2EE-A23B-46D8-8B81-323DE0F2ABD5}"/>
              </a:ext>
            </a:extLst>
          </p:cNvPr>
          <p:cNvSpPr txBox="1"/>
          <p:nvPr/>
        </p:nvSpPr>
        <p:spPr bwMode="gray">
          <a:xfrm>
            <a:off x="540000" y="215884"/>
            <a:ext cx="1440000" cy="13128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de-DE" sz="9600" dirty="0">
                <a:solidFill>
                  <a:schemeClr val="bg1"/>
                </a:solidFill>
              </a:rPr>
              <a:t>3</a:t>
            </a:r>
          </a:p>
        </p:txBody>
      </p:sp>
      <p:cxnSp>
        <p:nvCxnSpPr>
          <p:cNvPr id="52" name="Gerader Verbinder 1">
            <a:extLst>
              <a:ext uri="{FF2B5EF4-FFF2-40B4-BE49-F238E27FC236}">
                <a16:creationId xmlns:a16="http://schemas.microsoft.com/office/drawing/2014/main" id="{11B83F7A-EA4B-475D-B41B-A2F2CCB34AC3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3579712"/>
            <a:ext cx="0" cy="1476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r Verbinder 2">
            <a:extLst>
              <a:ext uri="{FF2B5EF4-FFF2-40B4-BE49-F238E27FC236}">
                <a16:creationId xmlns:a16="http://schemas.microsoft.com/office/drawing/2014/main" id="{A5499F29-6ACD-4615-B323-EE869F2ABFFA}"/>
              </a:ext>
            </a:extLst>
          </p:cNvPr>
          <p:cNvCxnSpPr>
            <a:cxnSpLocks/>
          </p:cNvCxnSpPr>
          <p:nvPr/>
        </p:nvCxnSpPr>
        <p:spPr bwMode="gray">
          <a:xfrm flipV="1">
            <a:off x="4393800" y="3579712"/>
            <a:ext cx="0" cy="1476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Inhalt 2">
            <a:extLst>
              <a:ext uri="{FF2B5EF4-FFF2-40B4-BE49-F238E27FC236}">
                <a16:creationId xmlns:a16="http://schemas.microsoft.com/office/drawing/2014/main" id="{BE88B5BE-1B90-465C-A129-51DD5B180F3C}"/>
              </a:ext>
            </a:extLst>
          </p:cNvPr>
          <p:cNvSpPr>
            <a:spLocks noGrp="1"/>
          </p:cNvSpPr>
          <p:nvPr>
            <p:ph sz="half" idx="2"/>
          </p:nvPr>
        </p:nvSpPr>
        <p:spPr bwMode="gray">
          <a:xfrm>
            <a:off x="4393800" y="2944800"/>
            <a:ext cx="3402000" cy="3060000"/>
          </a:xfrm>
        </p:spPr>
        <p:txBody>
          <a:bodyPr lIns="144000" rIns="10800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Liegt in der Erstellung des Interviews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eine erhebliche gestalterische Leistung, kommt eine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Urheberschaft der / des konzipierenden Wissenschaftlerin / Wissenschaftlers </a:t>
            </a:r>
            <a:r>
              <a:rPr lang="de-DE" sz="1400" dirty="0">
                <a:solidFill>
                  <a:schemeClr val="bg1"/>
                </a:solidFill>
              </a:rPr>
              <a:t>in Betracht.</a:t>
            </a: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</p:txBody>
      </p:sp>
      <p:cxnSp>
        <p:nvCxnSpPr>
          <p:cNvPr id="41" name="Gerader Verbinder 3">
            <a:extLst>
              <a:ext uri="{FF2B5EF4-FFF2-40B4-BE49-F238E27FC236}">
                <a16:creationId xmlns:a16="http://schemas.microsoft.com/office/drawing/2014/main" id="{92E91C28-E897-40AE-AE66-722E009B8B23}"/>
              </a:ext>
            </a:extLst>
          </p:cNvPr>
          <p:cNvCxnSpPr>
            <a:cxnSpLocks/>
          </p:cNvCxnSpPr>
          <p:nvPr/>
        </p:nvCxnSpPr>
        <p:spPr bwMode="gray">
          <a:xfrm flipV="1">
            <a:off x="8247159" y="3579712"/>
            <a:ext cx="0" cy="1476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Inhalt 3">
            <a:extLst>
              <a:ext uri="{FF2B5EF4-FFF2-40B4-BE49-F238E27FC236}">
                <a16:creationId xmlns:a16="http://schemas.microsoft.com/office/drawing/2014/main" id="{604CDB66-D0E5-4ABF-9E77-63D34A7D8641}"/>
              </a:ext>
            </a:extLst>
          </p:cNvPr>
          <p:cNvSpPr>
            <a:spLocks noGrp="1"/>
          </p:cNvSpPr>
          <p:nvPr>
            <p:ph sz="half" idx="14"/>
          </p:nvPr>
        </p:nvSpPr>
        <p:spPr bwMode="gray">
          <a:xfrm>
            <a:off x="8247159" y="2944800"/>
            <a:ext cx="3402441" cy="3060000"/>
          </a:xfrm>
        </p:spPr>
        <p:txBody>
          <a:bodyPr lIns="14400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Sind die Antwortmöglichkeiten und Ausformulierungen weitgehend durch die Fragen vorgegeben,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scheidet eine Urheberschaft der Interviewpartnerin / des Interviewpartners aus</a:t>
            </a:r>
            <a:r>
              <a:rPr lang="de-DE" sz="1400" dirty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Im Übrigen kommt auch eine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Miturheberschaft </a:t>
            </a:r>
            <a:r>
              <a:rPr lang="de-DE" sz="1400" dirty="0">
                <a:solidFill>
                  <a:schemeClr val="bg1"/>
                </a:solidFill>
              </a:rPr>
              <a:t>in Betracht.</a:t>
            </a: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</p:txBody>
      </p:sp>
      <p:grpSp>
        <p:nvGrpSpPr>
          <p:cNvPr id="45" name="ICON 1">
            <a:extLst>
              <a:ext uri="{FF2B5EF4-FFF2-40B4-BE49-F238E27FC236}">
                <a16:creationId xmlns:a16="http://schemas.microsoft.com/office/drawing/2014/main" id="{7763900A-265B-4460-A0CD-BFD529FC60C0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05508" y="2780274"/>
            <a:ext cx="504000" cy="457578"/>
            <a:chOff x="4040054" y="2439758"/>
            <a:chExt cx="545223" cy="495004"/>
          </a:xfrm>
        </p:grpSpPr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D4B98D6A-AAF0-4A5E-A95D-65CFFCED1EAB}"/>
                </a:ext>
              </a:extLst>
            </p:cNvPr>
            <p:cNvSpPr/>
            <p:nvPr/>
          </p:nvSpPr>
          <p:spPr bwMode="gray">
            <a:xfrm flipH="1">
              <a:off x="4040054" y="2439758"/>
              <a:ext cx="545223" cy="495004"/>
            </a:xfrm>
            <a:custGeom>
              <a:avLst/>
              <a:gdLst>
                <a:gd name="connsiteX0" fmla="*/ 74676 w 723900"/>
                <a:gd name="connsiteY0" fmla="*/ 0 h 657225"/>
                <a:gd name="connsiteX1" fmla="*/ 658368 w 723900"/>
                <a:gd name="connsiteY1" fmla="*/ 0 h 657225"/>
                <a:gd name="connsiteX2" fmla="*/ 733044 w 723900"/>
                <a:gd name="connsiteY2" fmla="*/ 74676 h 657225"/>
                <a:gd name="connsiteX3" fmla="*/ 733044 w 723900"/>
                <a:gd name="connsiteY3" fmla="*/ 472821 h 657225"/>
                <a:gd name="connsiteX4" fmla="*/ 658368 w 723900"/>
                <a:gd name="connsiteY4" fmla="*/ 547497 h 657225"/>
                <a:gd name="connsiteX5" fmla="*/ 582644 w 723900"/>
                <a:gd name="connsiteY5" fmla="*/ 547497 h 657225"/>
                <a:gd name="connsiteX6" fmla="*/ 582644 w 723900"/>
                <a:gd name="connsiteY6" fmla="*/ 661797 h 657225"/>
                <a:gd name="connsiteX7" fmla="*/ 468344 w 723900"/>
                <a:gd name="connsiteY7" fmla="*/ 547497 h 657225"/>
                <a:gd name="connsiteX8" fmla="*/ 74676 w 723900"/>
                <a:gd name="connsiteY8" fmla="*/ 547497 h 657225"/>
                <a:gd name="connsiteX9" fmla="*/ 0 w 723900"/>
                <a:gd name="connsiteY9" fmla="*/ 472821 h 657225"/>
                <a:gd name="connsiteX10" fmla="*/ 0 w 723900"/>
                <a:gd name="connsiteY10" fmla="*/ 74676 h 657225"/>
                <a:gd name="connsiteX11" fmla="*/ 74676 w 723900"/>
                <a:gd name="connsiteY11" fmla="*/ 0 h 657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3900" h="657225">
                  <a:moveTo>
                    <a:pt x="74676" y="0"/>
                  </a:moveTo>
                  <a:lnTo>
                    <a:pt x="658368" y="0"/>
                  </a:lnTo>
                  <a:cubicBezTo>
                    <a:pt x="699611" y="0"/>
                    <a:pt x="733044" y="33433"/>
                    <a:pt x="733044" y="74676"/>
                  </a:cubicBezTo>
                  <a:lnTo>
                    <a:pt x="733044" y="472821"/>
                  </a:lnTo>
                  <a:cubicBezTo>
                    <a:pt x="733044" y="514064"/>
                    <a:pt x="699611" y="547497"/>
                    <a:pt x="658368" y="547497"/>
                  </a:cubicBezTo>
                  <a:lnTo>
                    <a:pt x="582644" y="547497"/>
                  </a:lnTo>
                  <a:lnTo>
                    <a:pt x="582644" y="661797"/>
                  </a:lnTo>
                  <a:lnTo>
                    <a:pt x="468344" y="547497"/>
                  </a:lnTo>
                  <a:lnTo>
                    <a:pt x="74676" y="547497"/>
                  </a:lnTo>
                  <a:cubicBezTo>
                    <a:pt x="33433" y="547497"/>
                    <a:pt x="0" y="514064"/>
                    <a:pt x="0" y="472821"/>
                  </a:cubicBezTo>
                  <a:lnTo>
                    <a:pt x="0" y="74676"/>
                  </a:lnTo>
                  <a:cubicBezTo>
                    <a:pt x="0" y="33433"/>
                    <a:pt x="33433" y="0"/>
                    <a:pt x="74676" y="0"/>
                  </a:cubicBezTo>
                  <a:close/>
                </a:path>
              </a:pathLst>
            </a:custGeom>
            <a:noFill/>
            <a:ln w="1905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grpSp>
          <p:nvGrpSpPr>
            <p:cNvPr id="47" name="Grafik 2">
              <a:extLst>
                <a:ext uri="{FF2B5EF4-FFF2-40B4-BE49-F238E27FC236}">
                  <a16:creationId xmlns:a16="http://schemas.microsoft.com/office/drawing/2014/main" id="{2A73296C-5EFE-4AB7-BBE2-6BAE0917AB28}"/>
                </a:ext>
              </a:extLst>
            </p:cNvPr>
            <p:cNvGrpSpPr/>
            <p:nvPr/>
          </p:nvGrpSpPr>
          <p:grpSpPr bwMode="gray">
            <a:xfrm>
              <a:off x="4244441" y="2515012"/>
              <a:ext cx="136306" cy="245852"/>
              <a:chOff x="10553964" y="2871215"/>
              <a:chExt cx="180975" cy="326421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48" name="Freihandform: Form 47">
                <a:extLst>
                  <a:ext uri="{FF2B5EF4-FFF2-40B4-BE49-F238E27FC236}">
                    <a16:creationId xmlns:a16="http://schemas.microsoft.com/office/drawing/2014/main" id="{A0481FB8-3657-4C88-A39B-AD8DAEABC58B}"/>
                  </a:ext>
                </a:extLst>
              </p:cNvPr>
              <p:cNvSpPr/>
              <p:nvPr/>
            </p:nvSpPr>
            <p:spPr bwMode="gray">
              <a:xfrm>
                <a:off x="10553964" y="2871215"/>
                <a:ext cx="180975" cy="276225"/>
              </a:xfrm>
              <a:custGeom>
                <a:avLst/>
                <a:gdLst>
                  <a:gd name="connsiteX0" fmla="*/ 0 w 180975"/>
                  <a:gd name="connsiteY0" fmla="*/ 95155 h 276225"/>
                  <a:gd name="connsiteX1" fmla="*/ 95155 w 180975"/>
                  <a:gd name="connsiteY1" fmla="*/ 0 h 276225"/>
                  <a:gd name="connsiteX2" fmla="*/ 190310 w 180975"/>
                  <a:gd name="connsiteY2" fmla="*/ 95155 h 276225"/>
                  <a:gd name="connsiteX3" fmla="*/ 95155 w 180975"/>
                  <a:gd name="connsiteY3" fmla="*/ 190310 h 276225"/>
                  <a:gd name="connsiteX4" fmla="*/ 95155 w 180975"/>
                  <a:gd name="connsiteY4" fmla="*/ 279559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276225">
                    <a:moveTo>
                      <a:pt x="0" y="95155"/>
                    </a:moveTo>
                    <a:cubicBezTo>
                      <a:pt x="0" y="42577"/>
                      <a:pt x="42577" y="0"/>
                      <a:pt x="95155" y="0"/>
                    </a:cubicBezTo>
                    <a:cubicBezTo>
                      <a:pt x="147733" y="0"/>
                      <a:pt x="190310" y="42577"/>
                      <a:pt x="190310" y="95155"/>
                    </a:cubicBezTo>
                    <a:cubicBezTo>
                      <a:pt x="190310" y="147733"/>
                      <a:pt x="147733" y="190310"/>
                      <a:pt x="95155" y="190310"/>
                    </a:cubicBezTo>
                    <a:lnTo>
                      <a:pt x="95155" y="279559"/>
                    </a:lnTo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49" name="Freihandform: Form 48">
                <a:extLst>
                  <a:ext uri="{FF2B5EF4-FFF2-40B4-BE49-F238E27FC236}">
                    <a16:creationId xmlns:a16="http://schemas.microsoft.com/office/drawing/2014/main" id="{94BED5F4-FECA-4797-B133-45F43791748A}"/>
                  </a:ext>
                </a:extLst>
              </p:cNvPr>
              <p:cNvSpPr/>
              <p:nvPr/>
            </p:nvSpPr>
            <p:spPr bwMode="gray">
              <a:xfrm>
                <a:off x="10635784" y="3178586"/>
                <a:ext cx="19050" cy="19050"/>
              </a:xfrm>
              <a:custGeom>
                <a:avLst/>
                <a:gdLst>
                  <a:gd name="connsiteX0" fmla="*/ 26670 w 19050"/>
                  <a:gd name="connsiteY0" fmla="*/ 13335 h 19050"/>
                  <a:gd name="connsiteX1" fmla="*/ 13335 w 19050"/>
                  <a:gd name="connsiteY1" fmla="*/ 26670 h 19050"/>
                  <a:gd name="connsiteX2" fmla="*/ 0 w 19050"/>
                  <a:gd name="connsiteY2" fmla="*/ 13335 h 19050"/>
                  <a:gd name="connsiteX3" fmla="*/ 13335 w 19050"/>
                  <a:gd name="connsiteY3" fmla="*/ 0 h 19050"/>
                  <a:gd name="connsiteX4" fmla="*/ 26670 w 19050"/>
                  <a:gd name="connsiteY4" fmla="*/ 1333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26670" y="13335"/>
                    </a:moveTo>
                    <a:cubicBezTo>
                      <a:pt x="26670" y="20700"/>
                      <a:pt x="20700" y="26670"/>
                      <a:pt x="13335" y="26670"/>
                    </a:cubicBezTo>
                    <a:cubicBezTo>
                      <a:pt x="5970" y="26670"/>
                      <a:pt x="0" y="20700"/>
                      <a:pt x="0" y="13335"/>
                    </a:cubicBezTo>
                    <a:cubicBezTo>
                      <a:pt x="0" y="5970"/>
                      <a:pt x="5970" y="0"/>
                      <a:pt x="13335" y="0"/>
                    </a:cubicBezTo>
                    <a:cubicBezTo>
                      <a:pt x="20700" y="0"/>
                      <a:pt x="26670" y="5970"/>
                      <a:pt x="26670" y="13335"/>
                    </a:cubicBezTo>
                    <a:close/>
                  </a:path>
                </a:pathLst>
              </a:custGeom>
              <a:grpFill/>
              <a:ln w="9525" cap="flat">
                <a:solidFill>
                  <a:srgbClr val="DCE04B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57" name="ICON 2">
            <a:extLst>
              <a:ext uri="{FF2B5EF4-FFF2-40B4-BE49-F238E27FC236}">
                <a16:creationId xmlns:a16="http://schemas.microsoft.com/office/drawing/2014/main" id="{3F0B0BA8-2873-4119-9D89-BB89F19328B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93832" y="2448182"/>
            <a:ext cx="375720" cy="468000"/>
            <a:chOff x="4701014" y="2656905"/>
            <a:chExt cx="542925" cy="676275"/>
          </a:xfrm>
        </p:grpSpPr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AC66E12A-F6C8-4360-81B5-570E8FD119B9}"/>
                </a:ext>
              </a:extLst>
            </p:cNvPr>
            <p:cNvSpPr/>
            <p:nvPr/>
          </p:nvSpPr>
          <p:spPr bwMode="gray">
            <a:xfrm>
              <a:off x="4701014" y="2656905"/>
              <a:ext cx="542925" cy="67627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009CB4"/>
            </a:solidFill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610448C6-40D8-4245-B836-B42ACB4077FB}"/>
                </a:ext>
              </a:extLst>
            </p:cNvPr>
            <p:cNvSpPr/>
            <p:nvPr/>
          </p:nvSpPr>
          <p:spPr bwMode="gray">
            <a:xfrm>
              <a:off x="4909611" y="2792351"/>
              <a:ext cx="133350" cy="342900"/>
            </a:xfrm>
            <a:custGeom>
              <a:avLst/>
              <a:gdLst>
                <a:gd name="connsiteX0" fmla="*/ 100298 w 133350"/>
                <a:gd name="connsiteY0" fmla="*/ 241173 h 342900"/>
                <a:gd name="connsiteX1" fmla="*/ 121349 w 133350"/>
                <a:gd name="connsiteY1" fmla="*/ 285560 h 342900"/>
                <a:gd name="connsiteX2" fmla="*/ 101632 w 133350"/>
                <a:gd name="connsiteY2" fmla="*/ 328041 h 342900"/>
                <a:gd name="connsiteX3" fmla="*/ 50387 w 133350"/>
                <a:gd name="connsiteY3" fmla="*/ 345186 h 342900"/>
                <a:gd name="connsiteX4" fmla="*/ 2286 w 133350"/>
                <a:gd name="connsiteY4" fmla="*/ 334137 h 342900"/>
                <a:gd name="connsiteX5" fmla="*/ 2286 w 133350"/>
                <a:gd name="connsiteY5" fmla="*/ 312420 h 342900"/>
                <a:gd name="connsiteX6" fmla="*/ 50864 w 133350"/>
                <a:gd name="connsiteY6" fmla="*/ 326612 h 342900"/>
                <a:gd name="connsiteX7" fmla="*/ 87440 w 133350"/>
                <a:gd name="connsiteY7" fmla="*/ 315373 h 342900"/>
                <a:gd name="connsiteX8" fmla="*/ 99822 w 133350"/>
                <a:gd name="connsiteY8" fmla="*/ 286036 h 342900"/>
                <a:gd name="connsiteX9" fmla="*/ 93059 w 133350"/>
                <a:gd name="connsiteY9" fmla="*/ 263462 h 342900"/>
                <a:gd name="connsiteX10" fmla="*/ 61913 w 133350"/>
                <a:gd name="connsiteY10" fmla="*/ 241078 h 342900"/>
                <a:gd name="connsiteX11" fmla="*/ 11335 w 133350"/>
                <a:gd name="connsiteY11" fmla="*/ 205454 h 342900"/>
                <a:gd name="connsiteX12" fmla="*/ 0 w 133350"/>
                <a:gd name="connsiteY12" fmla="*/ 167164 h 342900"/>
                <a:gd name="connsiteX13" fmla="*/ 35909 w 133350"/>
                <a:gd name="connsiteY13" fmla="*/ 110395 h 342900"/>
                <a:gd name="connsiteX14" fmla="*/ 8668 w 133350"/>
                <a:gd name="connsiteY14" fmla="*/ 61817 h 342900"/>
                <a:gd name="connsiteX15" fmla="*/ 26860 w 133350"/>
                <a:gd name="connsiteY15" fmla="*/ 17050 h 342900"/>
                <a:gd name="connsiteX16" fmla="*/ 77153 w 133350"/>
                <a:gd name="connsiteY16" fmla="*/ 0 h 342900"/>
                <a:gd name="connsiteX17" fmla="*/ 120396 w 133350"/>
                <a:gd name="connsiteY17" fmla="*/ 8191 h 342900"/>
                <a:gd name="connsiteX18" fmla="*/ 120396 w 133350"/>
                <a:gd name="connsiteY18" fmla="*/ 29432 h 342900"/>
                <a:gd name="connsiteX19" fmla="*/ 76676 w 133350"/>
                <a:gd name="connsiteY19" fmla="*/ 18574 h 342900"/>
                <a:gd name="connsiteX20" fmla="*/ 29909 w 133350"/>
                <a:gd name="connsiteY20" fmla="*/ 60293 h 342900"/>
                <a:gd name="connsiteX21" fmla="*/ 42196 w 133350"/>
                <a:gd name="connsiteY21" fmla="*/ 89535 h 342900"/>
                <a:gd name="connsiteX22" fmla="*/ 89344 w 133350"/>
                <a:gd name="connsiteY22" fmla="*/ 116586 h 342900"/>
                <a:gd name="connsiteX23" fmla="*/ 134398 w 133350"/>
                <a:gd name="connsiteY23" fmla="*/ 178403 h 342900"/>
                <a:gd name="connsiteX24" fmla="*/ 100298 w 133350"/>
                <a:gd name="connsiteY24" fmla="*/ 241173 h 342900"/>
                <a:gd name="connsiteX25" fmla="*/ 53340 w 133350"/>
                <a:gd name="connsiteY25" fmla="*/ 120777 h 342900"/>
                <a:gd name="connsiteX26" fmla="*/ 21431 w 133350"/>
                <a:gd name="connsiteY26" fmla="*/ 165830 h 342900"/>
                <a:gd name="connsiteX27" fmla="*/ 34481 w 133350"/>
                <a:gd name="connsiteY27" fmla="*/ 200311 h 342900"/>
                <a:gd name="connsiteX28" fmla="*/ 84106 w 133350"/>
                <a:gd name="connsiteY28" fmla="*/ 229267 h 342900"/>
                <a:gd name="connsiteX29" fmla="*/ 106299 w 133350"/>
                <a:gd name="connsiteY29" fmla="*/ 207073 h 342900"/>
                <a:gd name="connsiteX30" fmla="*/ 113157 w 133350"/>
                <a:gd name="connsiteY30" fmla="*/ 178498 h 342900"/>
                <a:gd name="connsiteX31" fmla="*/ 102489 w 133350"/>
                <a:gd name="connsiteY31" fmla="*/ 149638 h 342900"/>
                <a:gd name="connsiteX32" fmla="*/ 53340 w 133350"/>
                <a:gd name="connsiteY32" fmla="*/ 12077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3350" h="342900">
                  <a:moveTo>
                    <a:pt x="100298" y="241173"/>
                  </a:moveTo>
                  <a:cubicBezTo>
                    <a:pt x="114300" y="251650"/>
                    <a:pt x="121349" y="266414"/>
                    <a:pt x="121349" y="285560"/>
                  </a:cubicBezTo>
                  <a:cubicBezTo>
                    <a:pt x="121349" y="302419"/>
                    <a:pt x="114776" y="316611"/>
                    <a:pt x="101632" y="328041"/>
                  </a:cubicBezTo>
                  <a:cubicBezTo>
                    <a:pt x="88487" y="339471"/>
                    <a:pt x="71438" y="345186"/>
                    <a:pt x="50387" y="345186"/>
                  </a:cubicBezTo>
                  <a:cubicBezTo>
                    <a:pt x="34576" y="345186"/>
                    <a:pt x="18574" y="341471"/>
                    <a:pt x="2286" y="334137"/>
                  </a:cubicBezTo>
                  <a:lnTo>
                    <a:pt x="2286" y="312420"/>
                  </a:lnTo>
                  <a:cubicBezTo>
                    <a:pt x="19717" y="321850"/>
                    <a:pt x="35909" y="326612"/>
                    <a:pt x="50864" y="326612"/>
                  </a:cubicBezTo>
                  <a:cubicBezTo>
                    <a:pt x="66961" y="326612"/>
                    <a:pt x="79153" y="322897"/>
                    <a:pt x="87440" y="315373"/>
                  </a:cubicBezTo>
                  <a:cubicBezTo>
                    <a:pt x="95726" y="307943"/>
                    <a:pt x="99822" y="298133"/>
                    <a:pt x="99822" y="286036"/>
                  </a:cubicBezTo>
                  <a:cubicBezTo>
                    <a:pt x="99822" y="278035"/>
                    <a:pt x="97536" y="270510"/>
                    <a:pt x="93059" y="263462"/>
                  </a:cubicBezTo>
                  <a:cubicBezTo>
                    <a:pt x="88583" y="256413"/>
                    <a:pt x="78200" y="248888"/>
                    <a:pt x="61913" y="241078"/>
                  </a:cubicBezTo>
                  <a:cubicBezTo>
                    <a:pt x="35719" y="228695"/>
                    <a:pt x="18859" y="216789"/>
                    <a:pt x="11335" y="205454"/>
                  </a:cubicBezTo>
                  <a:cubicBezTo>
                    <a:pt x="3810" y="194120"/>
                    <a:pt x="0" y="181356"/>
                    <a:pt x="0" y="167164"/>
                  </a:cubicBezTo>
                  <a:cubicBezTo>
                    <a:pt x="0" y="141732"/>
                    <a:pt x="12002" y="122777"/>
                    <a:pt x="35909" y="110395"/>
                  </a:cubicBezTo>
                  <a:cubicBezTo>
                    <a:pt x="17717" y="98107"/>
                    <a:pt x="8668" y="81915"/>
                    <a:pt x="8668" y="61817"/>
                  </a:cubicBezTo>
                  <a:cubicBezTo>
                    <a:pt x="8668" y="43339"/>
                    <a:pt x="14764" y="28384"/>
                    <a:pt x="26860" y="17050"/>
                  </a:cubicBezTo>
                  <a:cubicBezTo>
                    <a:pt x="38957" y="5715"/>
                    <a:pt x="55721" y="0"/>
                    <a:pt x="77153" y="0"/>
                  </a:cubicBezTo>
                  <a:cubicBezTo>
                    <a:pt x="93440" y="0"/>
                    <a:pt x="107823" y="2762"/>
                    <a:pt x="120396" y="8191"/>
                  </a:cubicBezTo>
                  <a:lnTo>
                    <a:pt x="120396" y="29432"/>
                  </a:lnTo>
                  <a:cubicBezTo>
                    <a:pt x="107728" y="22193"/>
                    <a:pt x="93155" y="18574"/>
                    <a:pt x="76676" y="18574"/>
                  </a:cubicBezTo>
                  <a:cubicBezTo>
                    <a:pt x="45530" y="18574"/>
                    <a:pt x="29909" y="32480"/>
                    <a:pt x="29909" y="60293"/>
                  </a:cubicBezTo>
                  <a:cubicBezTo>
                    <a:pt x="29909" y="72104"/>
                    <a:pt x="34004" y="81915"/>
                    <a:pt x="42196" y="89535"/>
                  </a:cubicBezTo>
                  <a:cubicBezTo>
                    <a:pt x="50387" y="97250"/>
                    <a:pt x="66104" y="106204"/>
                    <a:pt x="89344" y="116586"/>
                  </a:cubicBezTo>
                  <a:cubicBezTo>
                    <a:pt x="119348" y="130492"/>
                    <a:pt x="134398" y="151066"/>
                    <a:pt x="134398" y="178403"/>
                  </a:cubicBezTo>
                  <a:cubicBezTo>
                    <a:pt x="134493" y="202406"/>
                    <a:pt x="123063" y="223266"/>
                    <a:pt x="100298" y="241173"/>
                  </a:cubicBezTo>
                  <a:close/>
                  <a:moveTo>
                    <a:pt x="53340" y="120777"/>
                  </a:moveTo>
                  <a:cubicBezTo>
                    <a:pt x="32099" y="130397"/>
                    <a:pt x="21431" y="145352"/>
                    <a:pt x="21431" y="165830"/>
                  </a:cubicBezTo>
                  <a:cubicBezTo>
                    <a:pt x="21431" y="180308"/>
                    <a:pt x="25813" y="191834"/>
                    <a:pt x="34481" y="200311"/>
                  </a:cubicBezTo>
                  <a:cubicBezTo>
                    <a:pt x="43148" y="208788"/>
                    <a:pt x="59722" y="218408"/>
                    <a:pt x="84106" y="229267"/>
                  </a:cubicBezTo>
                  <a:cubicBezTo>
                    <a:pt x="94298" y="221742"/>
                    <a:pt x="101727" y="214313"/>
                    <a:pt x="106299" y="207073"/>
                  </a:cubicBezTo>
                  <a:cubicBezTo>
                    <a:pt x="110871" y="199835"/>
                    <a:pt x="113157" y="190310"/>
                    <a:pt x="113157" y="178498"/>
                  </a:cubicBezTo>
                  <a:cubicBezTo>
                    <a:pt x="113157" y="167164"/>
                    <a:pt x="109633" y="157543"/>
                    <a:pt x="102489" y="149638"/>
                  </a:cubicBezTo>
                  <a:cubicBezTo>
                    <a:pt x="95440" y="141732"/>
                    <a:pt x="79058" y="132112"/>
                    <a:pt x="53340" y="120777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50" name="ICON 3">
            <a:extLst>
              <a:ext uri="{FF2B5EF4-FFF2-40B4-BE49-F238E27FC236}">
                <a16:creationId xmlns:a16="http://schemas.microsoft.com/office/drawing/2014/main" id="{89A75432-E00A-4C0C-B047-2443597357B8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386115" y="2973118"/>
            <a:ext cx="504000" cy="457578"/>
            <a:chOff x="1450201" y="2915727"/>
            <a:chExt cx="645658" cy="586188"/>
          </a:xfrm>
        </p:grpSpPr>
        <p:grpSp>
          <p:nvGrpSpPr>
            <p:cNvPr id="51" name="Gruppieren 50">
              <a:extLst>
                <a:ext uri="{FF2B5EF4-FFF2-40B4-BE49-F238E27FC236}">
                  <a16:creationId xmlns:a16="http://schemas.microsoft.com/office/drawing/2014/main" id="{63A3CD2D-3666-42D8-BDB8-A3236C62F274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1576309" y="3097907"/>
              <a:ext cx="365873" cy="113493"/>
              <a:chOff x="9841399" y="2630137"/>
              <a:chExt cx="485775" cy="150686"/>
            </a:xfrm>
          </p:grpSpPr>
          <p:sp>
            <p:nvSpPr>
              <p:cNvPr id="55" name="Freihandform: Form 54">
                <a:extLst>
                  <a:ext uri="{FF2B5EF4-FFF2-40B4-BE49-F238E27FC236}">
                    <a16:creationId xmlns:a16="http://schemas.microsoft.com/office/drawing/2014/main" id="{618ED42A-8DCB-4EF4-9281-0FC1918AF9FE}"/>
                  </a:ext>
                </a:extLst>
              </p:cNvPr>
              <p:cNvSpPr/>
              <p:nvPr/>
            </p:nvSpPr>
            <p:spPr bwMode="gray">
              <a:xfrm>
                <a:off x="9841399" y="2630137"/>
                <a:ext cx="485775" cy="9525"/>
              </a:xfrm>
              <a:custGeom>
                <a:avLst/>
                <a:gdLst>
                  <a:gd name="connsiteX0" fmla="*/ 0 w 485775"/>
                  <a:gd name="connsiteY0" fmla="*/ 0 h 0"/>
                  <a:gd name="connsiteX1" fmla="*/ 490347 w 4857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85775">
                    <a:moveTo>
                      <a:pt x="0" y="0"/>
                    </a:moveTo>
                    <a:lnTo>
                      <a:pt x="490347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56" name="Freihandform: Form 55">
                <a:extLst>
                  <a:ext uri="{FF2B5EF4-FFF2-40B4-BE49-F238E27FC236}">
                    <a16:creationId xmlns:a16="http://schemas.microsoft.com/office/drawing/2014/main" id="{BDA02BDC-56AF-48C1-B372-8BA2F19F1D77}"/>
                  </a:ext>
                </a:extLst>
              </p:cNvPr>
              <p:cNvSpPr/>
              <p:nvPr/>
            </p:nvSpPr>
            <p:spPr bwMode="gray">
              <a:xfrm>
                <a:off x="9841399" y="2771298"/>
                <a:ext cx="352425" cy="9525"/>
              </a:xfrm>
              <a:custGeom>
                <a:avLst/>
                <a:gdLst>
                  <a:gd name="connsiteX0" fmla="*/ 0 w 352425"/>
                  <a:gd name="connsiteY0" fmla="*/ 0 h 0"/>
                  <a:gd name="connsiteX1" fmla="*/ 352806 w 35242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52425">
                    <a:moveTo>
                      <a:pt x="0" y="0"/>
                    </a:moveTo>
                    <a:lnTo>
                      <a:pt x="352806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920172E3-819A-49FB-9926-6FC3BAFB05AB}"/>
                </a:ext>
              </a:extLst>
            </p:cNvPr>
            <p:cNvSpPr/>
            <p:nvPr/>
          </p:nvSpPr>
          <p:spPr bwMode="gray">
            <a:xfrm>
              <a:off x="1450201" y="2915727"/>
              <a:ext cx="645658" cy="586188"/>
            </a:xfrm>
            <a:custGeom>
              <a:avLst/>
              <a:gdLst>
                <a:gd name="connsiteX0" fmla="*/ 74676 w 723900"/>
                <a:gd name="connsiteY0" fmla="*/ 0 h 657225"/>
                <a:gd name="connsiteX1" fmla="*/ 658368 w 723900"/>
                <a:gd name="connsiteY1" fmla="*/ 0 h 657225"/>
                <a:gd name="connsiteX2" fmla="*/ 733044 w 723900"/>
                <a:gd name="connsiteY2" fmla="*/ 74676 h 657225"/>
                <a:gd name="connsiteX3" fmla="*/ 733044 w 723900"/>
                <a:gd name="connsiteY3" fmla="*/ 472821 h 657225"/>
                <a:gd name="connsiteX4" fmla="*/ 658368 w 723900"/>
                <a:gd name="connsiteY4" fmla="*/ 547497 h 657225"/>
                <a:gd name="connsiteX5" fmla="*/ 582644 w 723900"/>
                <a:gd name="connsiteY5" fmla="*/ 547497 h 657225"/>
                <a:gd name="connsiteX6" fmla="*/ 582644 w 723900"/>
                <a:gd name="connsiteY6" fmla="*/ 661797 h 657225"/>
                <a:gd name="connsiteX7" fmla="*/ 468344 w 723900"/>
                <a:gd name="connsiteY7" fmla="*/ 547497 h 657225"/>
                <a:gd name="connsiteX8" fmla="*/ 74676 w 723900"/>
                <a:gd name="connsiteY8" fmla="*/ 547497 h 657225"/>
                <a:gd name="connsiteX9" fmla="*/ 0 w 723900"/>
                <a:gd name="connsiteY9" fmla="*/ 472821 h 657225"/>
                <a:gd name="connsiteX10" fmla="*/ 0 w 723900"/>
                <a:gd name="connsiteY10" fmla="*/ 74676 h 657225"/>
                <a:gd name="connsiteX11" fmla="*/ 74676 w 723900"/>
                <a:gd name="connsiteY11" fmla="*/ 0 h 657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3900" h="657225">
                  <a:moveTo>
                    <a:pt x="74676" y="0"/>
                  </a:moveTo>
                  <a:lnTo>
                    <a:pt x="658368" y="0"/>
                  </a:lnTo>
                  <a:cubicBezTo>
                    <a:pt x="699611" y="0"/>
                    <a:pt x="733044" y="33433"/>
                    <a:pt x="733044" y="74676"/>
                  </a:cubicBezTo>
                  <a:lnTo>
                    <a:pt x="733044" y="472821"/>
                  </a:lnTo>
                  <a:cubicBezTo>
                    <a:pt x="733044" y="514064"/>
                    <a:pt x="699611" y="547497"/>
                    <a:pt x="658368" y="547497"/>
                  </a:cubicBezTo>
                  <a:lnTo>
                    <a:pt x="582644" y="547497"/>
                  </a:lnTo>
                  <a:lnTo>
                    <a:pt x="582644" y="661797"/>
                  </a:lnTo>
                  <a:lnTo>
                    <a:pt x="468344" y="547497"/>
                  </a:lnTo>
                  <a:lnTo>
                    <a:pt x="74676" y="547497"/>
                  </a:lnTo>
                  <a:cubicBezTo>
                    <a:pt x="33433" y="547497"/>
                    <a:pt x="0" y="514064"/>
                    <a:pt x="0" y="472821"/>
                  </a:cubicBezTo>
                  <a:lnTo>
                    <a:pt x="0" y="74676"/>
                  </a:lnTo>
                  <a:cubicBezTo>
                    <a:pt x="0" y="33433"/>
                    <a:pt x="33433" y="0"/>
                    <a:pt x="74676" y="0"/>
                  </a:cubicBezTo>
                  <a:close/>
                </a:path>
              </a:pathLst>
            </a:custGeom>
            <a:noFill/>
            <a:ln w="1905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60" name="ICON 4">
            <a:extLst>
              <a:ext uri="{FF2B5EF4-FFF2-40B4-BE49-F238E27FC236}">
                <a16:creationId xmlns:a16="http://schemas.microsoft.com/office/drawing/2014/main" id="{EB912AE5-2949-4CD0-919C-B8E1F844B220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775309" y="2662443"/>
            <a:ext cx="375720" cy="468000"/>
            <a:chOff x="4701014" y="2656905"/>
            <a:chExt cx="542925" cy="676275"/>
          </a:xfrm>
        </p:grpSpPr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DC46CA94-A535-4CA8-B8F5-3C9D5650D8FE}"/>
                </a:ext>
              </a:extLst>
            </p:cNvPr>
            <p:cNvSpPr/>
            <p:nvPr/>
          </p:nvSpPr>
          <p:spPr bwMode="gray">
            <a:xfrm>
              <a:off x="4701014" y="2656905"/>
              <a:ext cx="542925" cy="67627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009CB4"/>
            </a:solidFill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62" name="Freihandform: Form 61">
              <a:extLst>
                <a:ext uri="{FF2B5EF4-FFF2-40B4-BE49-F238E27FC236}">
                  <a16:creationId xmlns:a16="http://schemas.microsoft.com/office/drawing/2014/main" id="{88C7EB2D-8081-4DA9-A7B8-B10B2F8D67FA}"/>
                </a:ext>
              </a:extLst>
            </p:cNvPr>
            <p:cNvSpPr/>
            <p:nvPr/>
          </p:nvSpPr>
          <p:spPr bwMode="gray">
            <a:xfrm>
              <a:off x="4909611" y="2792351"/>
              <a:ext cx="133350" cy="342900"/>
            </a:xfrm>
            <a:custGeom>
              <a:avLst/>
              <a:gdLst>
                <a:gd name="connsiteX0" fmla="*/ 100298 w 133350"/>
                <a:gd name="connsiteY0" fmla="*/ 241173 h 342900"/>
                <a:gd name="connsiteX1" fmla="*/ 121349 w 133350"/>
                <a:gd name="connsiteY1" fmla="*/ 285560 h 342900"/>
                <a:gd name="connsiteX2" fmla="*/ 101632 w 133350"/>
                <a:gd name="connsiteY2" fmla="*/ 328041 h 342900"/>
                <a:gd name="connsiteX3" fmla="*/ 50387 w 133350"/>
                <a:gd name="connsiteY3" fmla="*/ 345186 h 342900"/>
                <a:gd name="connsiteX4" fmla="*/ 2286 w 133350"/>
                <a:gd name="connsiteY4" fmla="*/ 334137 h 342900"/>
                <a:gd name="connsiteX5" fmla="*/ 2286 w 133350"/>
                <a:gd name="connsiteY5" fmla="*/ 312420 h 342900"/>
                <a:gd name="connsiteX6" fmla="*/ 50864 w 133350"/>
                <a:gd name="connsiteY6" fmla="*/ 326612 h 342900"/>
                <a:gd name="connsiteX7" fmla="*/ 87440 w 133350"/>
                <a:gd name="connsiteY7" fmla="*/ 315373 h 342900"/>
                <a:gd name="connsiteX8" fmla="*/ 99822 w 133350"/>
                <a:gd name="connsiteY8" fmla="*/ 286036 h 342900"/>
                <a:gd name="connsiteX9" fmla="*/ 93059 w 133350"/>
                <a:gd name="connsiteY9" fmla="*/ 263462 h 342900"/>
                <a:gd name="connsiteX10" fmla="*/ 61913 w 133350"/>
                <a:gd name="connsiteY10" fmla="*/ 241078 h 342900"/>
                <a:gd name="connsiteX11" fmla="*/ 11335 w 133350"/>
                <a:gd name="connsiteY11" fmla="*/ 205454 h 342900"/>
                <a:gd name="connsiteX12" fmla="*/ 0 w 133350"/>
                <a:gd name="connsiteY12" fmla="*/ 167164 h 342900"/>
                <a:gd name="connsiteX13" fmla="*/ 35909 w 133350"/>
                <a:gd name="connsiteY13" fmla="*/ 110395 h 342900"/>
                <a:gd name="connsiteX14" fmla="*/ 8668 w 133350"/>
                <a:gd name="connsiteY14" fmla="*/ 61817 h 342900"/>
                <a:gd name="connsiteX15" fmla="*/ 26860 w 133350"/>
                <a:gd name="connsiteY15" fmla="*/ 17050 h 342900"/>
                <a:gd name="connsiteX16" fmla="*/ 77153 w 133350"/>
                <a:gd name="connsiteY16" fmla="*/ 0 h 342900"/>
                <a:gd name="connsiteX17" fmla="*/ 120396 w 133350"/>
                <a:gd name="connsiteY17" fmla="*/ 8191 h 342900"/>
                <a:gd name="connsiteX18" fmla="*/ 120396 w 133350"/>
                <a:gd name="connsiteY18" fmla="*/ 29432 h 342900"/>
                <a:gd name="connsiteX19" fmla="*/ 76676 w 133350"/>
                <a:gd name="connsiteY19" fmla="*/ 18574 h 342900"/>
                <a:gd name="connsiteX20" fmla="*/ 29909 w 133350"/>
                <a:gd name="connsiteY20" fmla="*/ 60293 h 342900"/>
                <a:gd name="connsiteX21" fmla="*/ 42196 w 133350"/>
                <a:gd name="connsiteY21" fmla="*/ 89535 h 342900"/>
                <a:gd name="connsiteX22" fmla="*/ 89344 w 133350"/>
                <a:gd name="connsiteY22" fmla="*/ 116586 h 342900"/>
                <a:gd name="connsiteX23" fmla="*/ 134398 w 133350"/>
                <a:gd name="connsiteY23" fmla="*/ 178403 h 342900"/>
                <a:gd name="connsiteX24" fmla="*/ 100298 w 133350"/>
                <a:gd name="connsiteY24" fmla="*/ 241173 h 342900"/>
                <a:gd name="connsiteX25" fmla="*/ 53340 w 133350"/>
                <a:gd name="connsiteY25" fmla="*/ 120777 h 342900"/>
                <a:gd name="connsiteX26" fmla="*/ 21431 w 133350"/>
                <a:gd name="connsiteY26" fmla="*/ 165830 h 342900"/>
                <a:gd name="connsiteX27" fmla="*/ 34481 w 133350"/>
                <a:gd name="connsiteY27" fmla="*/ 200311 h 342900"/>
                <a:gd name="connsiteX28" fmla="*/ 84106 w 133350"/>
                <a:gd name="connsiteY28" fmla="*/ 229267 h 342900"/>
                <a:gd name="connsiteX29" fmla="*/ 106299 w 133350"/>
                <a:gd name="connsiteY29" fmla="*/ 207073 h 342900"/>
                <a:gd name="connsiteX30" fmla="*/ 113157 w 133350"/>
                <a:gd name="connsiteY30" fmla="*/ 178498 h 342900"/>
                <a:gd name="connsiteX31" fmla="*/ 102489 w 133350"/>
                <a:gd name="connsiteY31" fmla="*/ 149638 h 342900"/>
                <a:gd name="connsiteX32" fmla="*/ 53340 w 133350"/>
                <a:gd name="connsiteY32" fmla="*/ 12077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3350" h="342900">
                  <a:moveTo>
                    <a:pt x="100298" y="241173"/>
                  </a:moveTo>
                  <a:cubicBezTo>
                    <a:pt x="114300" y="251650"/>
                    <a:pt x="121349" y="266414"/>
                    <a:pt x="121349" y="285560"/>
                  </a:cubicBezTo>
                  <a:cubicBezTo>
                    <a:pt x="121349" y="302419"/>
                    <a:pt x="114776" y="316611"/>
                    <a:pt x="101632" y="328041"/>
                  </a:cubicBezTo>
                  <a:cubicBezTo>
                    <a:pt x="88487" y="339471"/>
                    <a:pt x="71438" y="345186"/>
                    <a:pt x="50387" y="345186"/>
                  </a:cubicBezTo>
                  <a:cubicBezTo>
                    <a:pt x="34576" y="345186"/>
                    <a:pt x="18574" y="341471"/>
                    <a:pt x="2286" y="334137"/>
                  </a:cubicBezTo>
                  <a:lnTo>
                    <a:pt x="2286" y="312420"/>
                  </a:lnTo>
                  <a:cubicBezTo>
                    <a:pt x="19717" y="321850"/>
                    <a:pt x="35909" y="326612"/>
                    <a:pt x="50864" y="326612"/>
                  </a:cubicBezTo>
                  <a:cubicBezTo>
                    <a:pt x="66961" y="326612"/>
                    <a:pt x="79153" y="322897"/>
                    <a:pt x="87440" y="315373"/>
                  </a:cubicBezTo>
                  <a:cubicBezTo>
                    <a:pt x="95726" y="307943"/>
                    <a:pt x="99822" y="298133"/>
                    <a:pt x="99822" y="286036"/>
                  </a:cubicBezTo>
                  <a:cubicBezTo>
                    <a:pt x="99822" y="278035"/>
                    <a:pt x="97536" y="270510"/>
                    <a:pt x="93059" y="263462"/>
                  </a:cubicBezTo>
                  <a:cubicBezTo>
                    <a:pt x="88583" y="256413"/>
                    <a:pt x="78200" y="248888"/>
                    <a:pt x="61913" y="241078"/>
                  </a:cubicBezTo>
                  <a:cubicBezTo>
                    <a:pt x="35719" y="228695"/>
                    <a:pt x="18859" y="216789"/>
                    <a:pt x="11335" y="205454"/>
                  </a:cubicBezTo>
                  <a:cubicBezTo>
                    <a:pt x="3810" y="194120"/>
                    <a:pt x="0" y="181356"/>
                    <a:pt x="0" y="167164"/>
                  </a:cubicBezTo>
                  <a:cubicBezTo>
                    <a:pt x="0" y="141732"/>
                    <a:pt x="12002" y="122777"/>
                    <a:pt x="35909" y="110395"/>
                  </a:cubicBezTo>
                  <a:cubicBezTo>
                    <a:pt x="17717" y="98107"/>
                    <a:pt x="8668" y="81915"/>
                    <a:pt x="8668" y="61817"/>
                  </a:cubicBezTo>
                  <a:cubicBezTo>
                    <a:pt x="8668" y="43339"/>
                    <a:pt x="14764" y="28384"/>
                    <a:pt x="26860" y="17050"/>
                  </a:cubicBezTo>
                  <a:cubicBezTo>
                    <a:pt x="38957" y="5715"/>
                    <a:pt x="55721" y="0"/>
                    <a:pt x="77153" y="0"/>
                  </a:cubicBezTo>
                  <a:cubicBezTo>
                    <a:pt x="93440" y="0"/>
                    <a:pt x="107823" y="2762"/>
                    <a:pt x="120396" y="8191"/>
                  </a:cubicBezTo>
                  <a:lnTo>
                    <a:pt x="120396" y="29432"/>
                  </a:lnTo>
                  <a:cubicBezTo>
                    <a:pt x="107728" y="22193"/>
                    <a:pt x="93155" y="18574"/>
                    <a:pt x="76676" y="18574"/>
                  </a:cubicBezTo>
                  <a:cubicBezTo>
                    <a:pt x="45530" y="18574"/>
                    <a:pt x="29909" y="32480"/>
                    <a:pt x="29909" y="60293"/>
                  </a:cubicBezTo>
                  <a:cubicBezTo>
                    <a:pt x="29909" y="72104"/>
                    <a:pt x="34004" y="81915"/>
                    <a:pt x="42196" y="89535"/>
                  </a:cubicBezTo>
                  <a:cubicBezTo>
                    <a:pt x="50387" y="97250"/>
                    <a:pt x="66104" y="106204"/>
                    <a:pt x="89344" y="116586"/>
                  </a:cubicBezTo>
                  <a:cubicBezTo>
                    <a:pt x="119348" y="130492"/>
                    <a:pt x="134398" y="151066"/>
                    <a:pt x="134398" y="178403"/>
                  </a:cubicBezTo>
                  <a:cubicBezTo>
                    <a:pt x="134493" y="202406"/>
                    <a:pt x="123063" y="223266"/>
                    <a:pt x="100298" y="241173"/>
                  </a:cubicBezTo>
                  <a:close/>
                  <a:moveTo>
                    <a:pt x="53340" y="120777"/>
                  </a:moveTo>
                  <a:cubicBezTo>
                    <a:pt x="32099" y="130397"/>
                    <a:pt x="21431" y="145352"/>
                    <a:pt x="21431" y="165830"/>
                  </a:cubicBezTo>
                  <a:cubicBezTo>
                    <a:pt x="21431" y="180308"/>
                    <a:pt x="25813" y="191834"/>
                    <a:pt x="34481" y="200311"/>
                  </a:cubicBezTo>
                  <a:cubicBezTo>
                    <a:pt x="43148" y="208788"/>
                    <a:pt x="59722" y="218408"/>
                    <a:pt x="84106" y="229267"/>
                  </a:cubicBezTo>
                  <a:cubicBezTo>
                    <a:pt x="94298" y="221742"/>
                    <a:pt x="101727" y="214313"/>
                    <a:pt x="106299" y="207073"/>
                  </a:cubicBezTo>
                  <a:cubicBezTo>
                    <a:pt x="110871" y="199835"/>
                    <a:pt x="113157" y="190310"/>
                    <a:pt x="113157" y="178498"/>
                  </a:cubicBezTo>
                  <a:cubicBezTo>
                    <a:pt x="113157" y="167164"/>
                    <a:pt x="109633" y="157543"/>
                    <a:pt x="102489" y="149638"/>
                  </a:cubicBezTo>
                  <a:cubicBezTo>
                    <a:pt x="95440" y="141732"/>
                    <a:pt x="79058" y="132112"/>
                    <a:pt x="53340" y="120777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sp>
        <p:nvSpPr>
          <p:cNvPr id="90" name="Stern 1">
            <a:extLst>
              <a:ext uri="{FF2B5EF4-FFF2-40B4-BE49-F238E27FC236}">
                <a16:creationId xmlns:a16="http://schemas.microsoft.com/office/drawing/2014/main" id="{E185942D-740C-43EA-A40C-103F73F378E3}"/>
              </a:ext>
            </a:extLst>
          </p:cNvPr>
          <p:cNvSpPr/>
          <p:nvPr/>
        </p:nvSpPr>
        <p:spPr bwMode="gray">
          <a:xfrm>
            <a:off x="4425003" y="2822551"/>
            <a:ext cx="163186" cy="163186"/>
          </a:xfrm>
          <a:prstGeom prst="star5">
            <a:avLst>
              <a:gd name="adj" fmla="val 25282"/>
              <a:gd name="hf" fmla="val 105146"/>
              <a:gd name="vf" fmla="val 110557"/>
            </a:avLst>
          </a:prstGeom>
          <a:solidFill>
            <a:srgbClr val="3D505B"/>
          </a:solidFill>
          <a:ln w="12700" cap="rnd">
            <a:solidFill>
              <a:srgbClr val="DCE0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94" name="Stern 2">
            <a:extLst>
              <a:ext uri="{FF2B5EF4-FFF2-40B4-BE49-F238E27FC236}">
                <a16:creationId xmlns:a16="http://schemas.microsoft.com/office/drawing/2014/main" id="{F2A60262-E281-41D9-8D11-392ACFB674BE}"/>
              </a:ext>
            </a:extLst>
          </p:cNvPr>
          <p:cNvSpPr/>
          <p:nvPr/>
        </p:nvSpPr>
        <p:spPr bwMode="gray">
          <a:xfrm>
            <a:off x="4567626" y="3037479"/>
            <a:ext cx="116172" cy="116172"/>
          </a:xfrm>
          <a:prstGeom prst="star5">
            <a:avLst>
              <a:gd name="adj" fmla="val 25282"/>
              <a:gd name="hf" fmla="val 105146"/>
              <a:gd name="vf" fmla="val 110557"/>
            </a:avLst>
          </a:prstGeom>
          <a:solidFill>
            <a:srgbClr val="3D505B"/>
          </a:solidFill>
          <a:ln w="12700" cap="rnd">
            <a:solidFill>
              <a:srgbClr val="DCE0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grpSp>
        <p:nvGrpSpPr>
          <p:cNvPr id="63" name="ICON 5">
            <a:extLst>
              <a:ext uri="{FF2B5EF4-FFF2-40B4-BE49-F238E27FC236}">
                <a16:creationId xmlns:a16="http://schemas.microsoft.com/office/drawing/2014/main" id="{DCE0E016-5E06-438D-A979-DA8EB94981A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580106" y="2714632"/>
            <a:ext cx="648000" cy="727952"/>
            <a:chOff x="5508084" y="2645087"/>
            <a:chExt cx="648000" cy="727952"/>
          </a:xfrm>
        </p:grpSpPr>
        <p:grpSp>
          <p:nvGrpSpPr>
            <p:cNvPr id="64" name="Gruppieren 63">
              <a:extLst>
                <a:ext uri="{FF2B5EF4-FFF2-40B4-BE49-F238E27FC236}">
                  <a16:creationId xmlns:a16="http://schemas.microsoft.com/office/drawing/2014/main" id="{7A6439E8-5366-43C0-88B7-0462925134E2}"/>
                </a:ext>
              </a:extLst>
            </p:cNvPr>
            <p:cNvGrpSpPr/>
            <p:nvPr/>
          </p:nvGrpSpPr>
          <p:grpSpPr bwMode="gray">
            <a:xfrm>
              <a:off x="5508084" y="2645087"/>
              <a:ext cx="648000" cy="727952"/>
              <a:chOff x="8719060" y="2519069"/>
              <a:chExt cx="1008983" cy="1133475"/>
            </a:xfrm>
          </p:grpSpPr>
          <p:sp>
            <p:nvSpPr>
              <p:cNvPr id="83" name="Freihandform: Form 82">
                <a:extLst>
                  <a:ext uri="{FF2B5EF4-FFF2-40B4-BE49-F238E27FC236}">
                    <a16:creationId xmlns:a16="http://schemas.microsoft.com/office/drawing/2014/main" id="{4103742E-8D11-4152-9A84-E3528400B5E4}"/>
                  </a:ext>
                </a:extLst>
              </p:cNvPr>
              <p:cNvSpPr/>
              <p:nvPr/>
            </p:nvSpPr>
            <p:spPr bwMode="gray">
              <a:xfrm>
                <a:off x="8719060" y="2519069"/>
                <a:ext cx="1008983" cy="1133475"/>
              </a:xfrm>
              <a:custGeom>
                <a:avLst/>
                <a:gdLst>
                  <a:gd name="connsiteX0" fmla="*/ 692182 w 1008983"/>
                  <a:gd name="connsiteY0" fmla="*/ 747332 h 1133475"/>
                  <a:gd name="connsiteX1" fmla="*/ 630460 w 1008983"/>
                  <a:gd name="connsiteY1" fmla="*/ 747332 h 1133475"/>
                  <a:gd name="connsiteX2" fmla="*/ 630460 w 1008983"/>
                  <a:gd name="connsiteY2" fmla="*/ 684086 h 1133475"/>
                  <a:gd name="connsiteX3" fmla="*/ 814388 w 1008983"/>
                  <a:gd name="connsiteY3" fmla="*/ 426149 h 1133475"/>
                  <a:gd name="connsiteX4" fmla="*/ 882206 w 1008983"/>
                  <a:gd name="connsiteY4" fmla="*/ 350139 h 1133475"/>
                  <a:gd name="connsiteX5" fmla="*/ 813816 w 1008983"/>
                  <a:gd name="connsiteY5" fmla="*/ 274034 h 1133475"/>
                  <a:gd name="connsiteX6" fmla="*/ 512064 w 1008983"/>
                  <a:gd name="connsiteY6" fmla="*/ 0 h 1133475"/>
                  <a:gd name="connsiteX7" fmla="*/ 210407 w 1008983"/>
                  <a:gd name="connsiteY7" fmla="*/ 274034 h 1133475"/>
                  <a:gd name="connsiteX8" fmla="*/ 142018 w 1008983"/>
                  <a:gd name="connsiteY8" fmla="*/ 350139 h 1133475"/>
                  <a:gd name="connsiteX9" fmla="*/ 209836 w 1008983"/>
                  <a:gd name="connsiteY9" fmla="*/ 426149 h 1133475"/>
                  <a:gd name="connsiteX10" fmla="*/ 397955 w 1008983"/>
                  <a:gd name="connsiteY10" fmla="*/ 685705 h 1133475"/>
                  <a:gd name="connsiteX11" fmla="*/ 397955 w 1008983"/>
                  <a:gd name="connsiteY11" fmla="*/ 747332 h 1133475"/>
                  <a:gd name="connsiteX12" fmla="*/ 316801 w 1008983"/>
                  <a:gd name="connsiteY12" fmla="*/ 747332 h 1133475"/>
                  <a:gd name="connsiteX13" fmla="*/ 0 w 1008983"/>
                  <a:gd name="connsiteY13" fmla="*/ 1064133 h 1133475"/>
                  <a:gd name="connsiteX14" fmla="*/ 0 w 1008983"/>
                  <a:gd name="connsiteY14" fmla="*/ 1133475 h 1133475"/>
                  <a:gd name="connsiteX15" fmla="*/ 1008983 w 1008983"/>
                  <a:gd name="connsiteY15" fmla="*/ 1133475 h 1133475"/>
                  <a:gd name="connsiteX16" fmla="*/ 1008983 w 1008983"/>
                  <a:gd name="connsiteY16" fmla="*/ 1064133 h 1133475"/>
                  <a:gd name="connsiteX17" fmla="*/ 692182 w 1008983"/>
                  <a:gd name="connsiteY17" fmla="*/ 747332 h 1133475"/>
                  <a:gd name="connsiteX18" fmla="*/ 815245 w 1008983"/>
                  <a:gd name="connsiteY18" fmla="*/ 405003 h 1133475"/>
                  <a:gd name="connsiteX19" fmla="*/ 815245 w 1008983"/>
                  <a:gd name="connsiteY19" fmla="*/ 303086 h 1133475"/>
                  <a:gd name="connsiteX20" fmla="*/ 815245 w 1008983"/>
                  <a:gd name="connsiteY20" fmla="*/ 293465 h 1133475"/>
                  <a:gd name="connsiteX21" fmla="*/ 863251 w 1008983"/>
                  <a:gd name="connsiteY21" fmla="*/ 350139 h 1133475"/>
                  <a:gd name="connsiteX22" fmla="*/ 815245 w 1008983"/>
                  <a:gd name="connsiteY22" fmla="*/ 406813 h 1133475"/>
                  <a:gd name="connsiteX23" fmla="*/ 815245 w 1008983"/>
                  <a:gd name="connsiteY23" fmla="*/ 405003 h 1133475"/>
                  <a:gd name="connsiteX24" fmla="*/ 208979 w 1008983"/>
                  <a:gd name="connsiteY24" fmla="*/ 303086 h 1133475"/>
                  <a:gd name="connsiteX25" fmla="*/ 208979 w 1008983"/>
                  <a:gd name="connsiteY25" fmla="*/ 405003 h 1133475"/>
                  <a:gd name="connsiteX26" fmla="*/ 208979 w 1008983"/>
                  <a:gd name="connsiteY26" fmla="*/ 406813 h 1133475"/>
                  <a:gd name="connsiteX27" fmla="*/ 160973 w 1008983"/>
                  <a:gd name="connsiteY27" fmla="*/ 350139 h 1133475"/>
                  <a:gd name="connsiteX28" fmla="*/ 208979 w 1008983"/>
                  <a:gd name="connsiteY28" fmla="*/ 293465 h 1133475"/>
                  <a:gd name="connsiteX29" fmla="*/ 208979 w 1008983"/>
                  <a:gd name="connsiteY29" fmla="*/ 303086 h 1133475"/>
                  <a:gd name="connsiteX30" fmla="*/ 228029 w 1008983"/>
                  <a:gd name="connsiteY30" fmla="*/ 405003 h 1133475"/>
                  <a:gd name="connsiteX31" fmla="*/ 228029 w 1008983"/>
                  <a:gd name="connsiteY31" fmla="*/ 303086 h 1133475"/>
                  <a:gd name="connsiteX32" fmla="*/ 512064 w 1008983"/>
                  <a:gd name="connsiteY32" fmla="*/ 19050 h 1133475"/>
                  <a:gd name="connsiteX33" fmla="*/ 796100 w 1008983"/>
                  <a:gd name="connsiteY33" fmla="*/ 303086 h 1133475"/>
                  <a:gd name="connsiteX34" fmla="*/ 796100 w 1008983"/>
                  <a:gd name="connsiteY34" fmla="*/ 405003 h 1133475"/>
                  <a:gd name="connsiteX35" fmla="*/ 625697 w 1008983"/>
                  <a:gd name="connsiteY35" fmla="*/ 665226 h 1133475"/>
                  <a:gd name="connsiteX36" fmla="*/ 617411 w 1008983"/>
                  <a:gd name="connsiteY36" fmla="*/ 668560 h 1133475"/>
                  <a:gd name="connsiteX37" fmla="*/ 410909 w 1008983"/>
                  <a:gd name="connsiteY37" fmla="*/ 670179 h 1133475"/>
                  <a:gd name="connsiteX38" fmla="*/ 401384 w 1008983"/>
                  <a:gd name="connsiteY38" fmla="*/ 666464 h 1133475"/>
                  <a:gd name="connsiteX39" fmla="*/ 228029 w 1008983"/>
                  <a:gd name="connsiteY39" fmla="*/ 405003 h 1133475"/>
                  <a:gd name="connsiteX40" fmla="*/ 611410 w 1008983"/>
                  <a:gd name="connsiteY40" fmla="*/ 691325 h 1133475"/>
                  <a:gd name="connsiteX41" fmla="*/ 611410 w 1008983"/>
                  <a:gd name="connsiteY41" fmla="*/ 751237 h 1133475"/>
                  <a:gd name="connsiteX42" fmla="*/ 611219 w 1008983"/>
                  <a:gd name="connsiteY42" fmla="*/ 756476 h 1133475"/>
                  <a:gd name="connsiteX43" fmla="*/ 608457 w 1008983"/>
                  <a:gd name="connsiteY43" fmla="*/ 775430 h 1133475"/>
                  <a:gd name="connsiteX44" fmla="*/ 608457 w 1008983"/>
                  <a:gd name="connsiteY44" fmla="*/ 775430 h 1133475"/>
                  <a:gd name="connsiteX45" fmla="*/ 605885 w 1008983"/>
                  <a:gd name="connsiteY45" fmla="*/ 784003 h 1133475"/>
                  <a:gd name="connsiteX46" fmla="*/ 605504 w 1008983"/>
                  <a:gd name="connsiteY46" fmla="*/ 784955 h 1133475"/>
                  <a:gd name="connsiteX47" fmla="*/ 602552 w 1008983"/>
                  <a:gd name="connsiteY47" fmla="*/ 792194 h 1133475"/>
                  <a:gd name="connsiteX48" fmla="*/ 601504 w 1008983"/>
                  <a:gd name="connsiteY48" fmla="*/ 794290 h 1133475"/>
                  <a:gd name="connsiteX49" fmla="*/ 598551 w 1008983"/>
                  <a:gd name="connsiteY49" fmla="*/ 800005 h 1133475"/>
                  <a:gd name="connsiteX50" fmla="*/ 596551 w 1008983"/>
                  <a:gd name="connsiteY50" fmla="*/ 803243 h 1133475"/>
                  <a:gd name="connsiteX51" fmla="*/ 593789 w 1008983"/>
                  <a:gd name="connsiteY51" fmla="*/ 807434 h 1133475"/>
                  <a:gd name="connsiteX52" fmla="*/ 590741 w 1008983"/>
                  <a:gd name="connsiteY52" fmla="*/ 811530 h 1133475"/>
                  <a:gd name="connsiteX53" fmla="*/ 588455 w 1008983"/>
                  <a:gd name="connsiteY53" fmla="*/ 814483 h 1133475"/>
                  <a:gd name="connsiteX54" fmla="*/ 584168 w 1008983"/>
                  <a:gd name="connsiteY54" fmla="*/ 819150 h 1133475"/>
                  <a:gd name="connsiteX55" fmla="*/ 582359 w 1008983"/>
                  <a:gd name="connsiteY55" fmla="*/ 821055 h 1133475"/>
                  <a:gd name="connsiteX56" fmla="*/ 577025 w 1008983"/>
                  <a:gd name="connsiteY56" fmla="*/ 825913 h 1133475"/>
                  <a:gd name="connsiteX57" fmla="*/ 575691 w 1008983"/>
                  <a:gd name="connsiteY57" fmla="*/ 827151 h 1133475"/>
                  <a:gd name="connsiteX58" fmla="*/ 569405 w 1008983"/>
                  <a:gd name="connsiteY58" fmla="*/ 831913 h 1133475"/>
                  <a:gd name="connsiteX59" fmla="*/ 568357 w 1008983"/>
                  <a:gd name="connsiteY59" fmla="*/ 832676 h 1133475"/>
                  <a:gd name="connsiteX60" fmla="*/ 561308 w 1008983"/>
                  <a:gd name="connsiteY60" fmla="*/ 836962 h 1133475"/>
                  <a:gd name="connsiteX61" fmla="*/ 560356 w 1008983"/>
                  <a:gd name="connsiteY61" fmla="*/ 837533 h 1133475"/>
                  <a:gd name="connsiteX62" fmla="*/ 552926 w 1008983"/>
                  <a:gd name="connsiteY62" fmla="*/ 841058 h 1133475"/>
                  <a:gd name="connsiteX63" fmla="*/ 551879 w 1008983"/>
                  <a:gd name="connsiteY63" fmla="*/ 841534 h 1133475"/>
                  <a:gd name="connsiteX64" fmla="*/ 544354 w 1008983"/>
                  <a:gd name="connsiteY64" fmla="*/ 844296 h 1133475"/>
                  <a:gd name="connsiteX65" fmla="*/ 542925 w 1008983"/>
                  <a:gd name="connsiteY65" fmla="*/ 844772 h 1133475"/>
                  <a:gd name="connsiteX66" fmla="*/ 535496 w 1008983"/>
                  <a:gd name="connsiteY66" fmla="*/ 846677 h 1133475"/>
                  <a:gd name="connsiteX67" fmla="*/ 533686 w 1008983"/>
                  <a:gd name="connsiteY67" fmla="*/ 847154 h 1133475"/>
                  <a:gd name="connsiteX68" fmla="*/ 526161 w 1008983"/>
                  <a:gd name="connsiteY68" fmla="*/ 848297 h 1133475"/>
                  <a:gd name="connsiteX69" fmla="*/ 524066 w 1008983"/>
                  <a:gd name="connsiteY69" fmla="*/ 848582 h 1133475"/>
                  <a:gd name="connsiteX70" fmla="*/ 514255 w 1008983"/>
                  <a:gd name="connsiteY70" fmla="*/ 849059 h 1133475"/>
                  <a:gd name="connsiteX71" fmla="*/ 504444 w 1008983"/>
                  <a:gd name="connsiteY71" fmla="*/ 848582 h 1133475"/>
                  <a:gd name="connsiteX72" fmla="*/ 502349 w 1008983"/>
                  <a:gd name="connsiteY72" fmla="*/ 848297 h 1133475"/>
                  <a:gd name="connsiteX73" fmla="*/ 494824 w 1008983"/>
                  <a:gd name="connsiteY73" fmla="*/ 847154 h 1133475"/>
                  <a:gd name="connsiteX74" fmla="*/ 493014 w 1008983"/>
                  <a:gd name="connsiteY74" fmla="*/ 846677 h 1133475"/>
                  <a:gd name="connsiteX75" fmla="*/ 485585 w 1008983"/>
                  <a:gd name="connsiteY75" fmla="*/ 844772 h 1133475"/>
                  <a:gd name="connsiteX76" fmla="*/ 484156 w 1008983"/>
                  <a:gd name="connsiteY76" fmla="*/ 844296 h 1133475"/>
                  <a:gd name="connsiteX77" fmla="*/ 476631 w 1008983"/>
                  <a:gd name="connsiteY77" fmla="*/ 841534 h 1133475"/>
                  <a:gd name="connsiteX78" fmla="*/ 475583 w 1008983"/>
                  <a:gd name="connsiteY78" fmla="*/ 841058 h 1133475"/>
                  <a:gd name="connsiteX79" fmla="*/ 468154 w 1008983"/>
                  <a:gd name="connsiteY79" fmla="*/ 837533 h 1133475"/>
                  <a:gd name="connsiteX80" fmla="*/ 467201 w 1008983"/>
                  <a:gd name="connsiteY80" fmla="*/ 836962 h 1133475"/>
                  <a:gd name="connsiteX81" fmla="*/ 460153 w 1008983"/>
                  <a:gd name="connsiteY81" fmla="*/ 832676 h 1133475"/>
                  <a:gd name="connsiteX82" fmla="*/ 459105 w 1008983"/>
                  <a:gd name="connsiteY82" fmla="*/ 831913 h 1133475"/>
                  <a:gd name="connsiteX83" fmla="*/ 452819 w 1008983"/>
                  <a:gd name="connsiteY83" fmla="*/ 827151 h 1133475"/>
                  <a:gd name="connsiteX84" fmla="*/ 451485 w 1008983"/>
                  <a:gd name="connsiteY84" fmla="*/ 825913 h 1133475"/>
                  <a:gd name="connsiteX85" fmla="*/ 446151 w 1008983"/>
                  <a:gd name="connsiteY85" fmla="*/ 821055 h 1133475"/>
                  <a:gd name="connsiteX86" fmla="*/ 444341 w 1008983"/>
                  <a:gd name="connsiteY86" fmla="*/ 819150 h 1133475"/>
                  <a:gd name="connsiteX87" fmla="*/ 440055 w 1008983"/>
                  <a:gd name="connsiteY87" fmla="*/ 814483 h 1133475"/>
                  <a:gd name="connsiteX88" fmla="*/ 437769 w 1008983"/>
                  <a:gd name="connsiteY88" fmla="*/ 811530 h 1133475"/>
                  <a:gd name="connsiteX89" fmla="*/ 434721 w 1008983"/>
                  <a:gd name="connsiteY89" fmla="*/ 807434 h 1133475"/>
                  <a:gd name="connsiteX90" fmla="*/ 431959 w 1008983"/>
                  <a:gd name="connsiteY90" fmla="*/ 803243 h 1133475"/>
                  <a:gd name="connsiteX91" fmla="*/ 429959 w 1008983"/>
                  <a:gd name="connsiteY91" fmla="*/ 800005 h 1133475"/>
                  <a:gd name="connsiteX92" fmla="*/ 427006 w 1008983"/>
                  <a:gd name="connsiteY92" fmla="*/ 794290 h 1133475"/>
                  <a:gd name="connsiteX93" fmla="*/ 425958 w 1008983"/>
                  <a:gd name="connsiteY93" fmla="*/ 792194 h 1133475"/>
                  <a:gd name="connsiteX94" fmla="*/ 423005 w 1008983"/>
                  <a:gd name="connsiteY94" fmla="*/ 784955 h 1133475"/>
                  <a:gd name="connsiteX95" fmla="*/ 422624 w 1008983"/>
                  <a:gd name="connsiteY95" fmla="*/ 784003 h 1133475"/>
                  <a:gd name="connsiteX96" fmla="*/ 420053 w 1008983"/>
                  <a:gd name="connsiteY96" fmla="*/ 775430 h 1133475"/>
                  <a:gd name="connsiteX97" fmla="*/ 420053 w 1008983"/>
                  <a:gd name="connsiteY97" fmla="*/ 775430 h 1133475"/>
                  <a:gd name="connsiteX98" fmla="*/ 417290 w 1008983"/>
                  <a:gd name="connsiteY98" fmla="*/ 756476 h 1133475"/>
                  <a:gd name="connsiteX99" fmla="*/ 417100 w 1008983"/>
                  <a:gd name="connsiteY99" fmla="*/ 751237 h 1133475"/>
                  <a:gd name="connsiteX100" fmla="*/ 417100 w 1008983"/>
                  <a:gd name="connsiteY100" fmla="*/ 692753 h 1133475"/>
                  <a:gd name="connsiteX101" fmla="*/ 489204 w 1008983"/>
                  <a:gd name="connsiteY101" fmla="*/ 707136 h 1133475"/>
                  <a:gd name="connsiteX102" fmla="*/ 490252 w 1008983"/>
                  <a:gd name="connsiteY102" fmla="*/ 707231 h 1133475"/>
                  <a:gd name="connsiteX103" fmla="*/ 512159 w 1008983"/>
                  <a:gd name="connsiteY103" fmla="*/ 708088 h 1133475"/>
                  <a:gd name="connsiteX104" fmla="*/ 611410 w 1008983"/>
                  <a:gd name="connsiteY104" fmla="*/ 691325 h 1133475"/>
                  <a:gd name="connsiteX105" fmla="*/ 989933 w 1008983"/>
                  <a:gd name="connsiteY105" fmla="*/ 1114425 h 1133475"/>
                  <a:gd name="connsiteX106" fmla="*/ 19050 w 1008983"/>
                  <a:gd name="connsiteY106" fmla="*/ 1114425 h 1133475"/>
                  <a:gd name="connsiteX107" fmla="*/ 19050 w 1008983"/>
                  <a:gd name="connsiteY107" fmla="*/ 1064133 h 1133475"/>
                  <a:gd name="connsiteX108" fmla="*/ 316801 w 1008983"/>
                  <a:gd name="connsiteY108" fmla="*/ 766382 h 1133475"/>
                  <a:gd name="connsiteX109" fmla="*/ 398907 w 1008983"/>
                  <a:gd name="connsiteY109" fmla="*/ 766382 h 1133475"/>
                  <a:gd name="connsiteX110" fmla="*/ 411194 w 1008983"/>
                  <a:gd name="connsiteY110" fmla="*/ 805815 h 1133475"/>
                  <a:gd name="connsiteX111" fmla="*/ 411671 w 1008983"/>
                  <a:gd name="connsiteY111" fmla="*/ 806768 h 1133475"/>
                  <a:gd name="connsiteX112" fmla="*/ 414242 w 1008983"/>
                  <a:gd name="connsiteY112" fmla="*/ 811149 h 1133475"/>
                  <a:gd name="connsiteX113" fmla="*/ 417386 w 1008983"/>
                  <a:gd name="connsiteY113" fmla="*/ 816388 h 1133475"/>
                  <a:gd name="connsiteX114" fmla="*/ 419386 w 1008983"/>
                  <a:gd name="connsiteY114" fmla="*/ 819150 h 1133475"/>
                  <a:gd name="connsiteX115" fmla="*/ 424053 w 1008983"/>
                  <a:gd name="connsiteY115" fmla="*/ 825341 h 1133475"/>
                  <a:gd name="connsiteX116" fmla="*/ 425768 w 1008983"/>
                  <a:gd name="connsiteY116" fmla="*/ 827342 h 1133475"/>
                  <a:gd name="connsiteX117" fmla="*/ 431483 w 1008983"/>
                  <a:gd name="connsiteY117" fmla="*/ 833628 h 1133475"/>
                  <a:gd name="connsiteX118" fmla="*/ 433102 w 1008983"/>
                  <a:gd name="connsiteY118" fmla="*/ 835247 h 1133475"/>
                  <a:gd name="connsiteX119" fmla="*/ 439579 w 1008983"/>
                  <a:gd name="connsiteY119" fmla="*/ 841153 h 1133475"/>
                  <a:gd name="connsiteX120" fmla="*/ 441293 w 1008983"/>
                  <a:gd name="connsiteY120" fmla="*/ 842486 h 1133475"/>
                  <a:gd name="connsiteX121" fmla="*/ 448342 w 1008983"/>
                  <a:gd name="connsiteY121" fmla="*/ 847725 h 1133475"/>
                  <a:gd name="connsiteX122" fmla="*/ 450247 w 1008983"/>
                  <a:gd name="connsiteY122" fmla="*/ 848963 h 1133475"/>
                  <a:gd name="connsiteX123" fmla="*/ 457676 w 1008983"/>
                  <a:gd name="connsiteY123" fmla="*/ 853440 h 1133475"/>
                  <a:gd name="connsiteX124" fmla="*/ 459867 w 1008983"/>
                  <a:gd name="connsiteY124" fmla="*/ 854678 h 1133475"/>
                  <a:gd name="connsiteX125" fmla="*/ 467392 w 1008983"/>
                  <a:gd name="connsiteY125" fmla="*/ 858298 h 1133475"/>
                  <a:gd name="connsiteX126" fmla="*/ 469964 w 1008983"/>
                  <a:gd name="connsiteY126" fmla="*/ 859441 h 1133475"/>
                  <a:gd name="connsiteX127" fmla="*/ 477584 w 1008983"/>
                  <a:gd name="connsiteY127" fmla="*/ 862203 h 1133475"/>
                  <a:gd name="connsiteX128" fmla="*/ 480536 w 1008983"/>
                  <a:gd name="connsiteY128" fmla="*/ 863156 h 1133475"/>
                  <a:gd name="connsiteX129" fmla="*/ 488251 w 1008983"/>
                  <a:gd name="connsiteY129" fmla="*/ 865156 h 1133475"/>
                  <a:gd name="connsiteX130" fmla="*/ 491490 w 1008983"/>
                  <a:gd name="connsiteY130" fmla="*/ 865918 h 1133475"/>
                  <a:gd name="connsiteX131" fmla="*/ 499682 w 1008983"/>
                  <a:gd name="connsiteY131" fmla="*/ 867156 h 1133475"/>
                  <a:gd name="connsiteX132" fmla="*/ 502825 w 1008983"/>
                  <a:gd name="connsiteY132" fmla="*/ 867632 h 1133475"/>
                  <a:gd name="connsiteX133" fmla="*/ 514350 w 1008983"/>
                  <a:gd name="connsiteY133" fmla="*/ 868204 h 1133475"/>
                  <a:gd name="connsiteX134" fmla="*/ 525875 w 1008983"/>
                  <a:gd name="connsiteY134" fmla="*/ 867632 h 1133475"/>
                  <a:gd name="connsiteX135" fmla="*/ 529019 w 1008983"/>
                  <a:gd name="connsiteY135" fmla="*/ 867156 h 1133475"/>
                  <a:gd name="connsiteX136" fmla="*/ 537210 w 1008983"/>
                  <a:gd name="connsiteY136" fmla="*/ 865918 h 1133475"/>
                  <a:gd name="connsiteX137" fmla="*/ 540449 w 1008983"/>
                  <a:gd name="connsiteY137" fmla="*/ 865156 h 1133475"/>
                  <a:gd name="connsiteX138" fmla="*/ 548164 w 1008983"/>
                  <a:gd name="connsiteY138" fmla="*/ 863156 h 1133475"/>
                  <a:gd name="connsiteX139" fmla="*/ 551117 w 1008983"/>
                  <a:gd name="connsiteY139" fmla="*/ 862203 h 1133475"/>
                  <a:gd name="connsiteX140" fmla="*/ 558737 w 1008983"/>
                  <a:gd name="connsiteY140" fmla="*/ 859441 h 1133475"/>
                  <a:gd name="connsiteX141" fmla="*/ 561308 w 1008983"/>
                  <a:gd name="connsiteY141" fmla="*/ 858298 h 1133475"/>
                  <a:gd name="connsiteX142" fmla="*/ 568833 w 1008983"/>
                  <a:gd name="connsiteY142" fmla="*/ 854678 h 1133475"/>
                  <a:gd name="connsiteX143" fmla="*/ 571024 w 1008983"/>
                  <a:gd name="connsiteY143" fmla="*/ 853440 h 1133475"/>
                  <a:gd name="connsiteX144" fmla="*/ 578453 w 1008983"/>
                  <a:gd name="connsiteY144" fmla="*/ 848963 h 1133475"/>
                  <a:gd name="connsiteX145" fmla="*/ 580358 w 1008983"/>
                  <a:gd name="connsiteY145" fmla="*/ 847725 h 1133475"/>
                  <a:gd name="connsiteX146" fmla="*/ 587407 w 1008983"/>
                  <a:gd name="connsiteY146" fmla="*/ 842486 h 1133475"/>
                  <a:gd name="connsiteX147" fmla="*/ 589121 w 1008983"/>
                  <a:gd name="connsiteY147" fmla="*/ 841153 h 1133475"/>
                  <a:gd name="connsiteX148" fmla="*/ 595598 w 1008983"/>
                  <a:gd name="connsiteY148" fmla="*/ 835247 h 1133475"/>
                  <a:gd name="connsiteX149" fmla="*/ 597218 w 1008983"/>
                  <a:gd name="connsiteY149" fmla="*/ 833628 h 1133475"/>
                  <a:gd name="connsiteX150" fmla="*/ 602933 w 1008983"/>
                  <a:gd name="connsiteY150" fmla="*/ 827342 h 1133475"/>
                  <a:gd name="connsiteX151" fmla="*/ 604647 w 1008983"/>
                  <a:gd name="connsiteY151" fmla="*/ 825341 h 1133475"/>
                  <a:gd name="connsiteX152" fmla="*/ 609314 w 1008983"/>
                  <a:gd name="connsiteY152" fmla="*/ 819150 h 1133475"/>
                  <a:gd name="connsiteX153" fmla="*/ 611315 w 1008983"/>
                  <a:gd name="connsiteY153" fmla="*/ 816388 h 1133475"/>
                  <a:gd name="connsiteX154" fmla="*/ 614458 w 1008983"/>
                  <a:gd name="connsiteY154" fmla="*/ 811149 h 1133475"/>
                  <a:gd name="connsiteX155" fmla="*/ 617030 w 1008983"/>
                  <a:gd name="connsiteY155" fmla="*/ 806768 h 1133475"/>
                  <a:gd name="connsiteX156" fmla="*/ 617506 w 1008983"/>
                  <a:gd name="connsiteY156" fmla="*/ 805815 h 1133475"/>
                  <a:gd name="connsiteX157" fmla="*/ 629793 w 1008983"/>
                  <a:gd name="connsiteY157" fmla="*/ 766382 h 1133475"/>
                  <a:gd name="connsiteX158" fmla="*/ 692468 w 1008983"/>
                  <a:gd name="connsiteY158" fmla="*/ 766382 h 1133475"/>
                  <a:gd name="connsiteX159" fmla="*/ 990219 w 1008983"/>
                  <a:gd name="connsiteY159" fmla="*/ 1064133 h 1133475"/>
                  <a:gd name="connsiteX160" fmla="*/ 990219 w 1008983"/>
                  <a:gd name="connsiteY160" fmla="*/ 1114425 h 113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</a:cxnLst>
                <a:rect l="l" t="t" r="r" b="b"/>
                <a:pathLst>
                  <a:path w="1008983" h="1133475">
                    <a:moveTo>
                      <a:pt x="692182" y="747332"/>
                    </a:moveTo>
                    <a:lnTo>
                      <a:pt x="630460" y="747332"/>
                    </a:lnTo>
                    <a:lnTo>
                      <a:pt x="630460" y="684086"/>
                    </a:lnTo>
                    <a:cubicBezTo>
                      <a:pt x="732758" y="640461"/>
                      <a:pt x="806291" y="542258"/>
                      <a:pt x="814388" y="426149"/>
                    </a:cubicBezTo>
                    <a:cubicBezTo>
                      <a:pt x="852488" y="421767"/>
                      <a:pt x="882206" y="389382"/>
                      <a:pt x="882206" y="350139"/>
                    </a:cubicBezTo>
                    <a:cubicBezTo>
                      <a:pt x="882206" y="310706"/>
                      <a:pt x="852202" y="278130"/>
                      <a:pt x="813816" y="274034"/>
                    </a:cubicBezTo>
                    <a:cubicBezTo>
                      <a:pt x="799148" y="120491"/>
                      <a:pt x="669417" y="0"/>
                      <a:pt x="512064" y="0"/>
                    </a:cubicBezTo>
                    <a:cubicBezTo>
                      <a:pt x="354806" y="0"/>
                      <a:pt x="225076" y="120491"/>
                      <a:pt x="210407" y="274034"/>
                    </a:cubicBezTo>
                    <a:cubicBezTo>
                      <a:pt x="172022" y="278130"/>
                      <a:pt x="142018" y="310706"/>
                      <a:pt x="142018" y="350139"/>
                    </a:cubicBezTo>
                    <a:cubicBezTo>
                      <a:pt x="142018" y="389382"/>
                      <a:pt x="171736" y="421767"/>
                      <a:pt x="209836" y="426149"/>
                    </a:cubicBezTo>
                    <a:cubicBezTo>
                      <a:pt x="217932" y="543782"/>
                      <a:pt x="293465" y="643128"/>
                      <a:pt x="397955" y="685705"/>
                    </a:cubicBezTo>
                    <a:lnTo>
                      <a:pt x="397955" y="747332"/>
                    </a:lnTo>
                    <a:lnTo>
                      <a:pt x="316801" y="747332"/>
                    </a:lnTo>
                    <a:cubicBezTo>
                      <a:pt x="142113" y="747332"/>
                      <a:pt x="0" y="889445"/>
                      <a:pt x="0" y="1064133"/>
                    </a:cubicBezTo>
                    <a:lnTo>
                      <a:pt x="0" y="1133475"/>
                    </a:lnTo>
                    <a:lnTo>
                      <a:pt x="1008983" y="1133475"/>
                    </a:lnTo>
                    <a:lnTo>
                      <a:pt x="1008983" y="1064133"/>
                    </a:lnTo>
                    <a:cubicBezTo>
                      <a:pt x="1008983" y="889445"/>
                      <a:pt x="866870" y="747332"/>
                      <a:pt x="692182" y="747332"/>
                    </a:cubicBezTo>
                    <a:close/>
                    <a:moveTo>
                      <a:pt x="815245" y="405003"/>
                    </a:moveTo>
                    <a:lnTo>
                      <a:pt x="815245" y="303086"/>
                    </a:lnTo>
                    <a:lnTo>
                      <a:pt x="815245" y="293465"/>
                    </a:lnTo>
                    <a:cubicBezTo>
                      <a:pt x="842391" y="298037"/>
                      <a:pt x="863251" y="321659"/>
                      <a:pt x="863251" y="350139"/>
                    </a:cubicBezTo>
                    <a:cubicBezTo>
                      <a:pt x="863251" y="378619"/>
                      <a:pt x="842486" y="402241"/>
                      <a:pt x="815245" y="406813"/>
                    </a:cubicBezTo>
                    <a:lnTo>
                      <a:pt x="815245" y="405003"/>
                    </a:lnTo>
                    <a:close/>
                    <a:moveTo>
                      <a:pt x="208979" y="303086"/>
                    </a:moveTo>
                    <a:lnTo>
                      <a:pt x="208979" y="405003"/>
                    </a:lnTo>
                    <a:lnTo>
                      <a:pt x="208979" y="406813"/>
                    </a:lnTo>
                    <a:cubicBezTo>
                      <a:pt x="181832" y="402241"/>
                      <a:pt x="160973" y="378619"/>
                      <a:pt x="160973" y="350139"/>
                    </a:cubicBezTo>
                    <a:cubicBezTo>
                      <a:pt x="160973" y="321659"/>
                      <a:pt x="181737" y="298037"/>
                      <a:pt x="208979" y="293465"/>
                    </a:cubicBezTo>
                    <a:lnTo>
                      <a:pt x="208979" y="303086"/>
                    </a:lnTo>
                    <a:close/>
                    <a:moveTo>
                      <a:pt x="228029" y="405003"/>
                    </a:moveTo>
                    <a:lnTo>
                      <a:pt x="228029" y="303086"/>
                    </a:lnTo>
                    <a:cubicBezTo>
                      <a:pt x="228029" y="146495"/>
                      <a:pt x="355473" y="19050"/>
                      <a:pt x="512064" y="19050"/>
                    </a:cubicBezTo>
                    <a:cubicBezTo>
                      <a:pt x="668655" y="19050"/>
                      <a:pt x="796100" y="146495"/>
                      <a:pt x="796100" y="303086"/>
                    </a:cubicBezTo>
                    <a:lnTo>
                      <a:pt x="796100" y="405003"/>
                    </a:lnTo>
                    <a:cubicBezTo>
                      <a:pt x="796100" y="521208"/>
                      <a:pt x="725900" y="621316"/>
                      <a:pt x="625697" y="665226"/>
                    </a:cubicBezTo>
                    <a:lnTo>
                      <a:pt x="617411" y="668560"/>
                    </a:lnTo>
                    <a:cubicBezTo>
                      <a:pt x="551402" y="695135"/>
                      <a:pt x="477203" y="695706"/>
                      <a:pt x="410909" y="670179"/>
                    </a:cubicBezTo>
                    <a:lnTo>
                      <a:pt x="401384" y="666464"/>
                    </a:lnTo>
                    <a:cubicBezTo>
                      <a:pt x="299561" y="623316"/>
                      <a:pt x="228029" y="522351"/>
                      <a:pt x="228029" y="405003"/>
                    </a:cubicBezTo>
                    <a:close/>
                    <a:moveTo>
                      <a:pt x="611410" y="691325"/>
                    </a:moveTo>
                    <a:lnTo>
                      <a:pt x="611410" y="751237"/>
                    </a:lnTo>
                    <a:lnTo>
                      <a:pt x="611219" y="756476"/>
                    </a:lnTo>
                    <a:cubicBezTo>
                      <a:pt x="610934" y="762953"/>
                      <a:pt x="609981" y="769334"/>
                      <a:pt x="608457" y="775430"/>
                    </a:cubicBezTo>
                    <a:cubicBezTo>
                      <a:pt x="608457" y="775430"/>
                      <a:pt x="608457" y="775430"/>
                      <a:pt x="608457" y="775430"/>
                    </a:cubicBezTo>
                    <a:cubicBezTo>
                      <a:pt x="607695" y="778383"/>
                      <a:pt x="606838" y="781240"/>
                      <a:pt x="605885" y="784003"/>
                    </a:cubicBezTo>
                    <a:cubicBezTo>
                      <a:pt x="605790" y="784288"/>
                      <a:pt x="605600" y="784670"/>
                      <a:pt x="605504" y="784955"/>
                    </a:cubicBezTo>
                    <a:cubicBezTo>
                      <a:pt x="604647" y="787432"/>
                      <a:pt x="603599" y="789813"/>
                      <a:pt x="602552" y="792194"/>
                    </a:cubicBezTo>
                    <a:cubicBezTo>
                      <a:pt x="602266" y="792956"/>
                      <a:pt x="601885" y="793623"/>
                      <a:pt x="601504" y="794290"/>
                    </a:cubicBezTo>
                    <a:cubicBezTo>
                      <a:pt x="600551" y="796195"/>
                      <a:pt x="599599" y="798100"/>
                      <a:pt x="598551" y="800005"/>
                    </a:cubicBezTo>
                    <a:cubicBezTo>
                      <a:pt x="597884" y="801053"/>
                      <a:pt x="597218" y="802196"/>
                      <a:pt x="596551" y="803243"/>
                    </a:cubicBezTo>
                    <a:cubicBezTo>
                      <a:pt x="595694" y="804672"/>
                      <a:pt x="594741" y="806101"/>
                      <a:pt x="593789" y="807434"/>
                    </a:cubicBezTo>
                    <a:cubicBezTo>
                      <a:pt x="592836" y="808863"/>
                      <a:pt x="591788" y="810197"/>
                      <a:pt x="590741" y="811530"/>
                    </a:cubicBezTo>
                    <a:cubicBezTo>
                      <a:pt x="589979" y="812483"/>
                      <a:pt x="589217" y="813530"/>
                      <a:pt x="588455" y="814483"/>
                    </a:cubicBezTo>
                    <a:cubicBezTo>
                      <a:pt x="587121" y="816102"/>
                      <a:pt x="585692" y="817626"/>
                      <a:pt x="584168" y="819150"/>
                    </a:cubicBezTo>
                    <a:cubicBezTo>
                      <a:pt x="583597" y="819817"/>
                      <a:pt x="582930" y="820484"/>
                      <a:pt x="582359" y="821055"/>
                    </a:cubicBezTo>
                    <a:cubicBezTo>
                      <a:pt x="580644" y="822770"/>
                      <a:pt x="578834" y="824389"/>
                      <a:pt x="577025" y="825913"/>
                    </a:cubicBezTo>
                    <a:cubicBezTo>
                      <a:pt x="576548" y="826294"/>
                      <a:pt x="576072" y="826770"/>
                      <a:pt x="575691" y="827151"/>
                    </a:cubicBezTo>
                    <a:cubicBezTo>
                      <a:pt x="573691" y="828770"/>
                      <a:pt x="571500" y="830390"/>
                      <a:pt x="569405" y="831913"/>
                    </a:cubicBezTo>
                    <a:cubicBezTo>
                      <a:pt x="569024" y="832199"/>
                      <a:pt x="568738" y="832485"/>
                      <a:pt x="568357" y="832676"/>
                    </a:cubicBezTo>
                    <a:cubicBezTo>
                      <a:pt x="566071" y="834200"/>
                      <a:pt x="563785" y="835628"/>
                      <a:pt x="561308" y="836962"/>
                    </a:cubicBezTo>
                    <a:cubicBezTo>
                      <a:pt x="561023" y="837152"/>
                      <a:pt x="560642" y="837343"/>
                      <a:pt x="560356" y="837533"/>
                    </a:cubicBezTo>
                    <a:cubicBezTo>
                      <a:pt x="557975" y="838867"/>
                      <a:pt x="555498" y="840010"/>
                      <a:pt x="552926" y="841058"/>
                    </a:cubicBezTo>
                    <a:cubicBezTo>
                      <a:pt x="552545" y="841248"/>
                      <a:pt x="552164" y="841438"/>
                      <a:pt x="551879" y="841534"/>
                    </a:cubicBezTo>
                    <a:cubicBezTo>
                      <a:pt x="549402" y="842582"/>
                      <a:pt x="546926" y="843439"/>
                      <a:pt x="544354" y="844296"/>
                    </a:cubicBezTo>
                    <a:cubicBezTo>
                      <a:pt x="543878" y="844487"/>
                      <a:pt x="543401" y="844677"/>
                      <a:pt x="542925" y="844772"/>
                    </a:cubicBezTo>
                    <a:cubicBezTo>
                      <a:pt x="540449" y="845534"/>
                      <a:pt x="537972" y="846106"/>
                      <a:pt x="535496" y="846677"/>
                    </a:cubicBezTo>
                    <a:cubicBezTo>
                      <a:pt x="534829" y="846773"/>
                      <a:pt x="534257" y="846963"/>
                      <a:pt x="533686" y="847154"/>
                    </a:cubicBezTo>
                    <a:cubicBezTo>
                      <a:pt x="531209" y="847630"/>
                      <a:pt x="528733" y="848011"/>
                      <a:pt x="526161" y="848297"/>
                    </a:cubicBezTo>
                    <a:cubicBezTo>
                      <a:pt x="525494" y="848392"/>
                      <a:pt x="524828" y="848487"/>
                      <a:pt x="524066" y="848582"/>
                    </a:cubicBezTo>
                    <a:cubicBezTo>
                      <a:pt x="520827" y="848868"/>
                      <a:pt x="517589" y="849059"/>
                      <a:pt x="514255" y="849059"/>
                    </a:cubicBezTo>
                    <a:cubicBezTo>
                      <a:pt x="510921" y="849059"/>
                      <a:pt x="507683" y="848868"/>
                      <a:pt x="504444" y="848582"/>
                    </a:cubicBezTo>
                    <a:cubicBezTo>
                      <a:pt x="503777" y="848487"/>
                      <a:pt x="503111" y="848392"/>
                      <a:pt x="502349" y="848297"/>
                    </a:cubicBezTo>
                    <a:cubicBezTo>
                      <a:pt x="499777" y="848011"/>
                      <a:pt x="497300" y="847630"/>
                      <a:pt x="494824" y="847154"/>
                    </a:cubicBezTo>
                    <a:cubicBezTo>
                      <a:pt x="494157" y="847058"/>
                      <a:pt x="493586" y="846868"/>
                      <a:pt x="493014" y="846677"/>
                    </a:cubicBezTo>
                    <a:cubicBezTo>
                      <a:pt x="490538" y="846106"/>
                      <a:pt x="487966" y="845534"/>
                      <a:pt x="485585" y="844772"/>
                    </a:cubicBezTo>
                    <a:cubicBezTo>
                      <a:pt x="485108" y="844582"/>
                      <a:pt x="484632" y="844391"/>
                      <a:pt x="484156" y="844296"/>
                    </a:cubicBezTo>
                    <a:cubicBezTo>
                      <a:pt x="481584" y="843439"/>
                      <a:pt x="479108" y="842582"/>
                      <a:pt x="476631" y="841534"/>
                    </a:cubicBezTo>
                    <a:cubicBezTo>
                      <a:pt x="476250" y="841343"/>
                      <a:pt x="475869" y="841153"/>
                      <a:pt x="475583" y="841058"/>
                    </a:cubicBezTo>
                    <a:cubicBezTo>
                      <a:pt x="473107" y="839915"/>
                      <a:pt x="470630" y="838772"/>
                      <a:pt x="468154" y="837533"/>
                    </a:cubicBezTo>
                    <a:cubicBezTo>
                      <a:pt x="467868" y="837343"/>
                      <a:pt x="467487" y="837152"/>
                      <a:pt x="467201" y="836962"/>
                    </a:cubicBezTo>
                    <a:cubicBezTo>
                      <a:pt x="464820" y="835628"/>
                      <a:pt x="462439" y="834200"/>
                      <a:pt x="460153" y="832676"/>
                    </a:cubicBezTo>
                    <a:cubicBezTo>
                      <a:pt x="459772" y="832390"/>
                      <a:pt x="459486" y="832199"/>
                      <a:pt x="459105" y="831913"/>
                    </a:cubicBezTo>
                    <a:cubicBezTo>
                      <a:pt x="456914" y="830390"/>
                      <a:pt x="454819" y="828865"/>
                      <a:pt x="452819" y="827151"/>
                    </a:cubicBezTo>
                    <a:cubicBezTo>
                      <a:pt x="452342" y="826770"/>
                      <a:pt x="451866" y="826389"/>
                      <a:pt x="451485" y="825913"/>
                    </a:cubicBezTo>
                    <a:cubicBezTo>
                      <a:pt x="449675" y="824389"/>
                      <a:pt x="447866" y="822770"/>
                      <a:pt x="446151" y="821055"/>
                    </a:cubicBezTo>
                    <a:cubicBezTo>
                      <a:pt x="445484" y="820388"/>
                      <a:pt x="444913" y="819817"/>
                      <a:pt x="444341" y="819150"/>
                    </a:cubicBezTo>
                    <a:cubicBezTo>
                      <a:pt x="442913" y="817626"/>
                      <a:pt x="441484" y="816102"/>
                      <a:pt x="440055" y="814483"/>
                    </a:cubicBezTo>
                    <a:cubicBezTo>
                      <a:pt x="439293" y="813530"/>
                      <a:pt x="438531" y="812483"/>
                      <a:pt x="437769" y="811530"/>
                    </a:cubicBezTo>
                    <a:cubicBezTo>
                      <a:pt x="436721" y="810197"/>
                      <a:pt x="435674" y="808863"/>
                      <a:pt x="434721" y="807434"/>
                    </a:cubicBezTo>
                    <a:cubicBezTo>
                      <a:pt x="433769" y="806101"/>
                      <a:pt x="432911" y="804672"/>
                      <a:pt x="431959" y="803243"/>
                    </a:cubicBezTo>
                    <a:cubicBezTo>
                      <a:pt x="431292" y="802196"/>
                      <a:pt x="430625" y="801148"/>
                      <a:pt x="429959" y="800005"/>
                    </a:cubicBezTo>
                    <a:cubicBezTo>
                      <a:pt x="428911" y="798100"/>
                      <a:pt x="427958" y="796195"/>
                      <a:pt x="427006" y="794290"/>
                    </a:cubicBezTo>
                    <a:cubicBezTo>
                      <a:pt x="426625" y="793623"/>
                      <a:pt x="426339" y="792861"/>
                      <a:pt x="425958" y="792194"/>
                    </a:cubicBezTo>
                    <a:cubicBezTo>
                      <a:pt x="424910" y="789813"/>
                      <a:pt x="423958" y="787432"/>
                      <a:pt x="423005" y="784955"/>
                    </a:cubicBezTo>
                    <a:cubicBezTo>
                      <a:pt x="422910" y="784670"/>
                      <a:pt x="422720" y="784288"/>
                      <a:pt x="422624" y="784003"/>
                    </a:cubicBezTo>
                    <a:cubicBezTo>
                      <a:pt x="421672" y="781145"/>
                      <a:pt x="420815" y="778288"/>
                      <a:pt x="420053" y="775430"/>
                    </a:cubicBezTo>
                    <a:cubicBezTo>
                      <a:pt x="420053" y="775430"/>
                      <a:pt x="420053" y="775430"/>
                      <a:pt x="420053" y="775430"/>
                    </a:cubicBezTo>
                    <a:cubicBezTo>
                      <a:pt x="418529" y="769334"/>
                      <a:pt x="417671" y="763048"/>
                      <a:pt x="417290" y="756476"/>
                    </a:cubicBezTo>
                    <a:lnTo>
                      <a:pt x="417100" y="751237"/>
                    </a:lnTo>
                    <a:lnTo>
                      <a:pt x="417100" y="692753"/>
                    </a:lnTo>
                    <a:cubicBezTo>
                      <a:pt x="440055" y="700373"/>
                      <a:pt x="464249" y="705231"/>
                      <a:pt x="489204" y="707136"/>
                    </a:cubicBezTo>
                    <a:cubicBezTo>
                      <a:pt x="489585" y="707136"/>
                      <a:pt x="489966" y="707231"/>
                      <a:pt x="490252" y="707231"/>
                    </a:cubicBezTo>
                    <a:cubicBezTo>
                      <a:pt x="497491" y="707708"/>
                      <a:pt x="504825" y="708088"/>
                      <a:pt x="512159" y="708088"/>
                    </a:cubicBezTo>
                    <a:cubicBezTo>
                      <a:pt x="546926" y="708184"/>
                      <a:pt x="580263" y="702183"/>
                      <a:pt x="611410" y="691325"/>
                    </a:cubicBezTo>
                    <a:close/>
                    <a:moveTo>
                      <a:pt x="989933" y="1114425"/>
                    </a:moveTo>
                    <a:lnTo>
                      <a:pt x="19050" y="1114425"/>
                    </a:lnTo>
                    <a:lnTo>
                      <a:pt x="19050" y="1064133"/>
                    </a:lnTo>
                    <a:cubicBezTo>
                      <a:pt x="19050" y="899922"/>
                      <a:pt x="152591" y="766382"/>
                      <a:pt x="316801" y="766382"/>
                    </a:cubicBezTo>
                    <a:lnTo>
                      <a:pt x="398907" y="766382"/>
                    </a:lnTo>
                    <a:cubicBezTo>
                      <a:pt x="400622" y="780479"/>
                      <a:pt x="404908" y="793718"/>
                      <a:pt x="411194" y="805815"/>
                    </a:cubicBezTo>
                    <a:cubicBezTo>
                      <a:pt x="411385" y="806101"/>
                      <a:pt x="411480" y="806482"/>
                      <a:pt x="411671" y="806768"/>
                    </a:cubicBezTo>
                    <a:cubicBezTo>
                      <a:pt x="412433" y="808292"/>
                      <a:pt x="413385" y="809720"/>
                      <a:pt x="414242" y="811149"/>
                    </a:cubicBezTo>
                    <a:cubicBezTo>
                      <a:pt x="415290" y="812863"/>
                      <a:pt x="416338" y="814673"/>
                      <a:pt x="417386" y="816388"/>
                    </a:cubicBezTo>
                    <a:cubicBezTo>
                      <a:pt x="418052" y="817340"/>
                      <a:pt x="418719" y="818198"/>
                      <a:pt x="419386" y="819150"/>
                    </a:cubicBezTo>
                    <a:cubicBezTo>
                      <a:pt x="420910" y="821246"/>
                      <a:pt x="422434" y="823341"/>
                      <a:pt x="424053" y="825341"/>
                    </a:cubicBezTo>
                    <a:cubicBezTo>
                      <a:pt x="424625" y="826008"/>
                      <a:pt x="425196" y="826675"/>
                      <a:pt x="425768" y="827342"/>
                    </a:cubicBezTo>
                    <a:cubicBezTo>
                      <a:pt x="427577" y="829532"/>
                      <a:pt x="429482" y="831628"/>
                      <a:pt x="431483" y="833628"/>
                    </a:cubicBezTo>
                    <a:cubicBezTo>
                      <a:pt x="432054" y="834200"/>
                      <a:pt x="432530" y="834676"/>
                      <a:pt x="433102" y="835247"/>
                    </a:cubicBezTo>
                    <a:cubicBezTo>
                      <a:pt x="435197" y="837248"/>
                      <a:pt x="437388" y="839248"/>
                      <a:pt x="439579" y="841153"/>
                    </a:cubicBezTo>
                    <a:cubicBezTo>
                      <a:pt x="440150" y="841629"/>
                      <a:pt x="440722" y="842105"/>
                      <a:pt x="441293" y="842486"/>
                    </a:cubicBezTo>
                    <a:cubicBezTo>
                      <a:pt x="443579" y="844296"/>
                      <a:pt x="445961" y="846106"/>
                      <a:pt x="448342" y="847725"/>
                    </a:cubicBezTo>
                    <a:cubicBezTo>
                      <a:pt x="449009" y="848201"/>
                      <a:pt x="449580" y="848582"/>
                      <a:pt x="450247" y="848963"/>
                    </a:cubicBezTo>
                    <a:cubicBezTo>
                      <a:pt x="452628" y="850583"/>
                      <a:pt x="455105" y="852011"/>
                      <a:pt x="457676" y="853440"/>
                    </a:cubicBezTo>
                    <a:cubicBezTo>
                      <a:pt x="458438" y="853821"/>
                      <a:pt x="459105" y="854297"/>
                      <a:pt x="459867" y="854678"/>
                    </a:cubicBezTo>
                    <a:cubicBezTo>
                      <a:pt x="462344" y="856012"/>
                      <a:pt x="464820" y="857155"/>
                      <a:pt x="467392" y="858298"/>
                    </a:cubicBezTo>
                    <a:cubicBezTo>
                      <a:pt x="468249" y="858679"/>
                      <a:pt x="469106" y="859060"/>
                      <a:pt x="469964" y="859441"/>
                    </a:cubicBezTo>
                    <a:cubicBezTo>
                      <a:pt x="472440" y="860488"/>
                      <a:pt x="475012" y="861346"/>
                      <a:pt x="477584" y="862203"/>
                    </a:cubicBezTo>
                    <a:cubicBezTo>
                      <a:pt x="478536" y="862489"/>
                      <a:pt x="479489" y="862870"/>
                      <a:pt x="480536" y="863156"/>
                    </a:cubicBezTo>
                    <a:cubicBezTo>
                      <a:pt x="483108" y="863918"/>
                      <a:pt x="485680" y="864584"/>
                      <a:pt x="488251" y="865156"/>
                    </a:cubicBezTo>
                    <a:cubicBezTo>
                      <a:pt x="489299" y="865442"/>
                      <a:pt x="490347" y="865727"/>
                      <a:pt x="491490" y="865918"/>
                    </a:cubicBezTo>
                    <a:cubicBezTo>
                      <a:pt x="494157" y="866489"/>
                      <a:pt x="496919" y="866775"/>
                      <a:pt x="499682" y="867156"/>
                    </a:cubicBezTo>
                    <a:cubicBezTo>
                      <a:pt x="500729" y="867251"/>
                      <a:pt x="501777" y="867442"/>
                      <a:pt x="502825" y="867632"/>
                    </a:cubicBezTo>
                    <a:cubicBezTo>
                      <a:pt x="506635" y="868013"/>
                      <a:pt x="510445" y="868204"/>
                      <a:pt x="514350" y="868204"/>
                    </a:cubicBezTo>
                    <a:cubicBezTo>
                      <a:pt x="518255" y="868204"/>
                      <a:pt x="522065" y="868013"/>
                      <a:pt x="525875" y="867632"/>
                    </a:cubicBezTo>
                    <a:cubicBezTo>
                      <a:pt x="526923" y="867537"/>
                      <a:pt x="527971" y="867347"/>
                      <a:pt x="529019" y="867156"/>
                    </a:cubicBezTo>
                    <a:cubicBezTo>
                      <a:pt x="531781" y="866775"/>
                      <a:pt x="534448" y="866394"/>
                      <a:pt x="537210" y="865918"/>
                    </a:cubicBezTo>
                    <a:cubicBezTo>
                      <a:pt x="538258" y="865727"/>
                      <a:pt x="539306" y="865442"/>
                      <a:pt x="540449" y="865156"/>
                    </a:cubicBezTo>
                    <a:cubicBezTo>
                      <a:pt x="543020" y="864584"/>
                      <a:pt x="545687" y="863918"/>
                      <a:pt x="548164" y="863156"/>
                    </a:cubicBezTo>
                    <a:cubicBezTo>
                      <a:pt x="549116" y="862870"/>
                      <a:pt x="550069" y="862489"/>
                      <a:pt x="551117" y="862203"/>
                    </a:cubicBezTo>
                    <a:cubicBezTo>
                      <a:pt x="553688" y="861346"/>
                      <a:pt x="556260" y="860393"/>
                      <a:pt x="558737" y="859441"/>
                    </a:cubicBezTo>
                    <a:cubicBezTo>
                      <a:pt x="559594" y="859060"/>
                      <a:pt x="560451" y="858679"/>
                      <a:pt x="561308" y="858298"/>
                    </a:cubicBezTo>
                    <a:cubicBezTo>
                      <a:pt x="563880" y="857155"/>
                      <a:pt x="566452" y="855917"/>
                      <a:pt x="568833" y="854678"/>
                    </a:cubicBezTo>
                    <a:cubicBezTo>
                      <a:pt x="569595" y="854297"/>
                      <a:pt x="570262" y="853916"/>
                      <a:pt x="571024" y="853440"/>
                    </a:cubicBezTo>
                    <a:cubicBezTo>
                      <a:pt x="573596" y="852011"/>
                      <a:pt x="575977" y="850487"/>
                      <a:pt x="578453" y="848963"/>
                    </a:cubicBezTo>
                    <a:cubicBezTo>
                      <a:pt x="579120" y="848582"/>
                      <a:pt x="579692" y="848106"/>
                      <a:pt x="580358" y="847725"/>
                    </a:cubicBezTo>
                    <a:cubicBezTo>
                      <a:pt x="582740" y="846011"/>
                      <a:pt x="585121" y="844296"/>
                      <a:pt x="587407" y="842486"/>
                    </a:cubicBezTo>
                    <a:cubicBezTo>
                      <a:pt x="587978" y="842010"/>
                      <a:pt x="588550" y="841629"/>
                      <a:pt x="589121" y="841153"/>
                    </a:cubicBezTo>
                    <a:cubicBezTo>
                      <a:pt x="591407" y="839248"/>
                      <a:pt x="593503" y="837343"/>
                      <a:pt x="595598" y="835247"/>
                    </a:cubicBezTo>
                    <a:cubicBezTo>
                      <a:pt x="596170" y="834676"/>
                      <a:pt x="596646" y="834200"/>
                      <a:pt x="597218" y="833628"/>
                    </a:cubicBezTo>
                    <a:cubicBezTo>
                      <a:pt x="599218" y="831628"/>
                      <a:pt x="601123" y="829532"/>
                      <a:pt x="602933" y="827342"/>
                    </a:cubicBezTo>
                    <a:cubicBezTo>
                      <a:pt x="603504" y="826675"/>
                      <a:pt x="604076" y="826008"/>
                      <a:pt x="604647" y="825341"/>
                    </a:cubicBezTo>
                    <a:cubicBezTo>
                      <a:pt x="606266" y="823341"/>
                      <a:pt x="607790" y="821246"/>
                      <a:pt x="609314" y="819150"/>
                    </a:cubicBezTo>
                    <a:cubicBezTo>
                      <a:pt x="609981" y="818198"/>
                      <a:pt x="610648" y="817340"/>
                      <a:pt x="611315" y="816388"/>
                    </a:cubicBezTo>
                    <a:cubicBezTo>
                      <a:pt x="612458" y="814673"/>
                      <a:pt x="613410" y="812959"/>
                      <a:pt x="614458" y="811149"/>
                    </a:cubicBezTo>
                    <a:cubicBezTo>
                      <a:pt x="615315" y="809720"/>
                      <a:pt x="616268" y="808292"/>
                      <a:pt x="617030" y="806768"/>
                    </a:cubicBezTo>
                    <a:cubicBezTo>
                      <a:pt x="617220" y="806482"/>
                      <a:pt x="617315" y="806101"/>
                      <a:pt x="617506" y="805815"/>
                    </a:cubicBezTo>
                    <a:cubicBezTo>
                      <a:pt x="623792" y="793718"/>
                      <a:pt x="628079" y="780479"/>
                      <a:pt x="629793" y="766382"/>
                    </a:cubicBezTo>
                    <a:lnTo>
                      <a:pt x="692468" y="766382"/>
                    </a:lnTo>
                    <a:cubicBezTo>
                      <a:pt x="856679" y="766382"/>
                      <a:pt x="990219" y="899922"/>
                      <a:pt x="990219" y="1064133"/>
                    </a:cubicBezTo>
                    <a:lnTo>
                      <a:pt x="990219" y="1114425"/>
                    </a:lnTo>
                    <a:close/>
                  </a:path>
                </a:pathLst>
              </a:custGeom>
              <a:solidFill>
                <a:schemeClr val="bg1"/>
              </a:solidFill>
              <a:ln w="3175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grpSp>
            <p:nvGrpSpPr>
              <p:cNvPr id="84" name="Grafik 4">
                <a:extLst>
                  <a:ext uri="{FF2B5EF4-FFF2-40B4-BE49-F238E27FC236}">
                    <a16:creationId xmlns:a16="http://schemas.microsoft.com/office/drawing/2014/main" id="{4B8506D2-288A-4E0C-B87C-779A34188700}"/>
                  </a:ext>
                </a:extLst>
              </p:cNvPr>
              <p:cNvGrpSpPr/>
              <p:nvPr/>
            </p:nvGrpSpPr>
            <p:grpSpPr bwMode="gray">
              <a:xfrm>
                <a:off x="8941564" y="2740334"/>
                <a:ext cx="572174" cy="166687"/>
                <a:chOff x="8941564" y="2740334"/>
                <a:chExt cx="572174" cy="166687"/>
              </a:xfrm>
              <a:solidFill>
                <a:srgbClr val="E6ECEE"/>
              </a:solidFill>
            </p:grpSpPr>
            <p:sp>
              <p:nvSpPr>
                <p:cNvPr id="85" name="Freihandform: Form 84">
                  <a:extLst>
                    <a:ext uri="{FF2B5EF4-FFF2-40B4-BE49-F238E27FC236}">
                      <a16:creationId xmlns:a16="http://schemas.microsoft.com/office/drawing/2014/main" id="{1CBEA269-3DD3-4A70-94EB-E986B858A489}"/>
                    </a:ext>
                  </a:extLst>
                </p:cNvPr>
                <p:cNvSpPr/>
                <p:nvPr/>
              </p:nvSpPr>
              <p:spPr bwMode="gray">
                <a:xfrm>
                  <a:off x="9045767" y="2740334"/>
                  <a:ext cx="166687" cy="166687"/>
                </a:xfrm>
                <a:custGeom>
                  <a:avLst/>
                  <a:gdLst>
                    <a:gd name="connsiteX0" fmla="*/ 83344 w 166687"/>
                    <a:gd name="connsiteY0" fmla="*/ 166688 h 166687"/>
                    <a:gd name="connsiteX1" fmla="*/ 0 w 166687"/>
                    <a:gd name="connsiteY1" fmla="*/ 83344 h 166687"/>
                    <a:gd name="connsiteX2" fmla="*/ 83344 w 166687"/>
                    <a:gd name="connsiteY2" fmla="*/ 0 h 166687"/>
                    <a:gd name="connsiteX3" fmla="*/ 166688 w 166687"/>
                    <a:gd name="connsiteY3" fmla="*/ 83344 h 166687"/>
                    <a:gd name="connsiteX4" fmla="*/ 83344 w 166687"/>
                    <a:gd name="connsiteY4" fmla="*/ 166688 h 166687"/>
                    <a:gd name="connsiteX5" fmla="*/ 83344 w 166687"/>
                    <a:gd name="connsiteY5" fmla="*/ 19145 h 166687"/>
                    <a:gd name="connsiteX6" fmla="*/ 19050 w 166687"/>
                    <a:gd name="connsiteY6" fmla="*/ 83439 h 166687"/>
                    <a:gd name="connsiteX7" fmla="*/ 83344 w 166687"/>
                    <a:gd name="connsiteY7" fmla="*/ 147733 h 166687"/>
                    <a:gd name="connsiteX8" fmla="*/ 147638 w 166687"/>
                    <a:gd name="connsiteY8" fmla="*/ 83439 h 166687"/>
                    <a:gd name="connsiteX9" fmla="*/ 83344 w 166687"/>
                    <a:gd name="connsiteY9" fmla="*/ 19145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6687" h="166687">
                      <a:moveTo>
                        <a:pt x="83344" y="166688"/>
                      </a:moveTo>
                      <a:cubicBezTo>
                        <a:pt x="37433" y="166688"/>
                        <a:pt x="0" y="129350"/>
                        <a:pt x="0" y="83344"/>
                      </a:cubicBezTo>
                      <a:cubicBezTo>
                        <a:pt x="0" y="37433"/>
                        <a:pt x="37338" y="0"/>
                        <a:pt x="83344" y="0"/>
                      </a:cubicBezTo>
                      <a:cubicBezTo>
                        <a:pt x="129350" y="0"/>
                        <a:pt x="166688" y="37338"/>
                        <a:pt x="166688" y="83344"/>
                      </a:cubicBezTo>
                      <a:cubicBezTo>
                        <a:pt x="166592" y="129254"/>
                        <a:pt x="129254" y="166688"/>
                        <a:pt x="83344" y="166688"/>
                      </a:cubicBezTo>
                      <a:close/>
                      <a:moveTo>
                        <a:pt x="83344" y="19145"/>
                      </a:moveTo>
                      <a:cubicBezTo>
                        <a:pt x="47911" y="19145"/>
                        <a:pt x="19050" y="48006"/>
                        <a:pt x="19050" y="83439"/>
                      </a:cubicBezTo>
                      <a:cubicBezTo>
                        <a:pt x="19050" y="118872"/>
                        <a:pt x="47911" y="147733"/>
                        <a:pt x="83344" y="147733"/>
                      </a:cubicBezTo>
                      <a:cubicBezTo>
                        <a:pt x="118777" y="147733"/>
                        <a:pt x="147638" y="118872"/>
                        <a:pt x="147638" y="83439"/>
                      </a:cubicBezTo>
                      <a:cubicBezTo>
                        <a:pt x="147638" y="48006"/>
                        <a:pt x="118777" y="19145"/>
                        <a:pt x="83344" y="19145"/>
                      </a:cubicBezTo>
                      <a:close/>
                    </a:path>
                  </a:pathLst>
                </a:custGeom>
                <a:solidFill>
                  <a:srgbClr val="009CB4"/>
                </a:solidFill>
                <a:ln w="3175" cap="flat">
                  <a:solidFill>
                    <a:srgbClr val="009CB4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 dirty="0"/>
                </a:p>
              </p:txBody>
            </p:sp>
            <p:sp>
              <p:nvSpPr>
                <p:cNvPr id="86" name="Freihandform: Form 85">
                  <a:extLst>
                    <a:ext uri="{FF2B5EF4-FFF2-40B4-BE49-F238E27FC236}">
                      <a16:creationId xmlns:a16="http://schemas.microsoft.com/office/drawing/2014/main" id="{A851FC33-C2FE-4C89-A2D1-E1F3736491BB}"/>
                    </a:ext>
                  </a:extLst>
                </p:cNvPr>
                <p:cNvSpPr/>
                <p:nvPr/>
              </p:nvSpPr>
              <p:spPr bwMode="gray">
                <a:xfrm>
                  <a:off x="9242458" y="2740334"/>
                  <a:ext cx="166687" cy="166687"/>
                </a:xfrm>
                <a:custGeom>
                  <a:avLst/>
                  <a:gdLst>
                    <a:gd name="connsiteX0" fmla="*/ 83344 w 166687"/>
                    <a:gd name="connsiteY0" fmla="*/ 166688 h 166687"/>
                    <a:gd name="connsiteX1" fmla="*/ 0 w 166687"/>
                    <a:gd name="connsiteY1" fmla="*/ 83344 h 166687"/>
                    <a:gd name="connsiteX2" fmla="*/ 83344 w 166687"/>
                    <a:gd name="connsiteY2" fmla="*/ 0 h 166687"/>
                    <a:gd name="connsiteX3" fmla="*/ 166687 w 166687"/>
                    <a:gd name="connsiteY3" fmla="*/ 83344 h 166687"/>
                    <a:gd name="connsiteX4" fmla="*/ 83344 w 166687"/>
                    <a:gd name="connsiteY4" fmla="*/ 166688 h 166687"/>
                    <a:gd name="connsiteX5" fmla="*/ 83344 w 166687"/>
                    <a:gd name="connsiteY5" fmla="*/ 19145 h 166687"/>
                    <a:gd name="connsiteX6" fmla="*/ 19050 w 166687"/>
                    <a:gd name="connsiteY6" fmla="*/ 83439 h 166687"/>
                    <a:gd name="connsiteX7" fmla="*/ 83344 w 166687"/>
                    <a:gd name="connsiteY7" fmla="*/ 147733 h 166687"/>
                    <a:gd name="connsiteX8" fmla="*/ 147637 w 166687"/>
                    <a:gd name="connsiteY8" fmla="*/ 83439 h 166687"/>
                    <a:gd name="connsiteX9" fmla="*/ 83344 w 166687"/>
                    <a:gd name="connsiteY9" fmla="*/ 19145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6687" h="166687">
                      <a:moveTo>
                        <a:pt x="83344" y="166688"/>
                      </a:moveTo>
                      <a:cubicBezTo>
                        <a:pt x="37433" y="166688"/>
                        <a:pt x="0" y="129350"/>
                        <a:pt x="0" y="83344"/>
                      </a:cubicBezTo>
                      <a:cubicBezTo>
                        <a:pt x="0" y="37433"/>
                        <a:pt x="37338" y="0"/>
                        <a:pt x="83344" y="0"/>
                      </a:cubicBezTo>
                      <a:cubicBezTo>
                        <a:pt x="129349" y="0"/>
                        <a:pt x="166687" y="37338"/>
                        <a:pt x="166687" y="83344"/>
                      </a:cubicBezTo>
                      <a:cubicBezTo>
                        <a:pt x="166687" y="129254"/>
                        <a:pt x="129349" y="166688"/>
                        <a:pt x="83344" y="166688"/>
                      </a:cubicBezTo>
                      <a:close/>
                      <a:moveTo>
                        <a:pt x="83344" y="19145"/>
                      </a:moveTo>
                      <a:cubicBezTo>
                        <a:pt x="47911" y="19145"/>
                        <a:pt x="19050" y="48006"/>
                        <a:pt x="19050" y="83439"/>
                      </a:cubicBezTo>
                      <a:cubicBezTo>
                        <a:pt x="19050" y="118872"/>
                        <a:pt x="47911" y="147733"/>
                        <a:pt x="83344" y="147733"/>
                      </a:cubicBezTo>
                      <a:cubicBezTo>
                        <a:pt x="118777" y="147733"/>
                        <a:pt x="147637" y="118872"/>
                        <a:pt x="147637" y="83439"/>
                      </a:cubicBezTo>
                      <a:cubicBezTo>
                        <a:pt x="147637" y="48006"/>
                        <a:pt x="118777" y="19145"/>
                        <a:pt x="83344" y="19145"/>
                      </a:cubicBezTo>
                      <a:close/>
                    </a:path>
                  </a:pathLst>
                </a:custGeom>
                <a:solidFill>
                  <a:srgbClr val="009CB4"/>
                </a:solidFill>
                <a:ln w="3175" cap="flat">
                  <a:solidFill>
                    <a:srgbClr val="009CB4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 dirty="0"/>
                </a:p>
              </p:txBody>
            </p:sp>
            <p:sp>
              <p:nvSpPr>
                <p:cNvPr id="87" name="Freihandform: Form 86">
                  <a:extLst>
                    <a:ext uri="{FF2B5EF4-FFF2-40B4-BE49-F238E27FC236}">
                      <a16:creationId xmlns:a16="http://schemas.microsoft.com/office/drawing/2014/main" id="{5E611F08-F877-4281-81E5-4D1401B1C7F3}"/>
                    </a:ext>
                  </a:extLst>
                </p:cNvPr>
                <p:cNvSpPr/>
                <p:nvPr/>
              </p:nvSpPr>
              <p:spPr bwMode="gray">
                <a:xfrm>
                  <a:off x="9202834" y="2814153"/>
                  <a:ext cx="49149" cy="19050"/>
                </a:xfrm>
                <a:custGeom>
                  <a:avLst/>
                  <a:gdLst>
                    <a:gd name="connsiteX0" fmla="*/ 0 w 49149"/>
                    <a:gd name="connsiteY0" fmla="*/ 0 h 19050"/>
                    <a:gd name="connsiteX1" fmla="*/ 49149 w 49149"/>
                    <a:gd name="connsiteY1" fmla="*/ 0 h 19050"/>
                    <a:gd name="connsiteX2" fmla="*/ 49149 w 49149"/>
                    <a:gd name="connsiteY2" fmla="*/ 19050 h 19050"/>
                    <a:gd name="connsiteX3" fmla="*/ 0 w 49149"/>
                    <a:gd name="connsiteY3" fmla="*/ 19050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149" h="19050">
                      <a:moveTo>
                        <a:pt x="0" y="0"/>
                      </a:moveTo>
                      <a:lnTo>
                        <a:pt x="49149" y="0"/>
                      </a:lnTo>
                      <a:lnTo>
                        <a:pt x="49149" y="19050"/>
                      </a:lnTo>
                      <a:lnTo>
                        <a:pt x="0" y="19050"/>
                      </a:lnTo>
                      <a:close/>
                    </a:path>
                  </a:pathLst>
                </a:custGeom>
                <a:solidFill>
                  <a:srgbClr val="009CB4"/>
                </a:solidFill>
                <a:ln w="3175" cap="flat">
                  <a:solidFill>
                    <a:srgbClr val="009CB4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 dirty="0"/>
                </a:p>
              </p:txBody>
            </p:sp>
            <p:sp>
              <p:nvSpPr>
                <p:cNvPr id="88" name="Freihandform: Form 87">
                  <a:extLst>
                    <a:ext uri="{FF2B5EF4-FFF2-40B4-BE49-F238E27FC236}">
                      <a16:creationId xmlns:a16="http://schemas.microsoft.com/office/drawing/2014/main" id="{78879895-735F-4599-B37F-EE15876FA6E4}"/>
                    </a:ext>
                  </a:extLst>
                </p:cNvPr>
                <p:cNvSpPr/>
                <p:nvPr/>
              </p:nvSpPr>
              <p:spPr bwMode="gray">
                <a:xfrm>
                  <a:off x="9396987" y="2765446"/>
                  <a:ext cx="116751" cy="55340"/>
                </a:xfrm>
                <a:custGeom>
                  <a:avLst/>
                  <a:gdLst>
                    <a:gd name="connsiteX0" fmla="*/ 0 w 116751"/>
                    <a:gd name="connsiteY0" fmla="*/ 37287 h 55340"/>
                    <a:gd name="connsiteX1" fmla="*/ 110669 w 116751"/>
                    <a:gd name="connsiteY1" fmla="*/ 0 h 55340"/>
                    <a:gd name="connsiteX2" fmla="*/ 116752 w 116751"/>
                    <a:gd name="connsiteY2" fmla="*/ 18054 h 55340"/>
                    <a:gd name="connsiteX3" fmla="*/ 6083 w 116751"/>
                    <a:gd name="connsiteY3" fmla="*/ 55340 h 55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6751" h="55340">
                      <a:moveTo>
                        <a:pt x="0" y="37287"/>
                      </a:moveTo>
                      <a:lnTo>
                        <a:pt x="110669" y="0"/>
                      </a:lnTo>
                      <a:lnTo>
                        <a:pt x="116752" y="18054"/>
                      </a:lnTo>
                      <a:lnTo>
                        <a:pt x="6083" y="55340"/>
                      </a:lnTo>
                      <a:close/>
                    </a:path>
                  </a:pathLst>
                </a:custGeom>
                <a:solidFill>
                  <a:srgbClr val="009CB4"/>
                </a:solidFill>
                <a:ln w="3175" cap="flat">
                  <a:solidFill>
                    <a:srgbClr val="009CB4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 dirty="0"/>
                </a:p>
              </p:txBody>
            </p:sp>
            <p:sp>
              <p:nvSpPr>
                <p:cNvPr id="89" name="Freihandform: Form 88">
                  <a:extLst>
                    <a:ext uri="{FF2B5EF4-FFF2-40B4-BE49-F238E27FC236}">
                      <a16:creationId xmlns:a16="http://schemas.microsoft.com/office/drawing/2014/main" id="{DD0E70B4-7937-45F6-B961-10812C202D20}"/>
                    </a:ext>
                  </a:extLst>
                </p:cNvPr>
                <p:cNvSpPr/>
                <p:nvPr/>
              </p:nvSpPr>
              <p:spPr bwMode="gray">
                <a:xfrm>
                  <a:off x="8941564" y="2765470"/>
                  <a:ext cx="116751" cy="55340"/>
                </a:xfrm>
                <a:custGeom>
                  <a:avLst/>
                  <a:gdLst>
                    <a:gd name="connsiteX0" fmla="*/ 0 w 116751"/>
                    <a:gd name="connsiteY0" fmla="*/ 18054 h 55340"/>
                    <a:gd name="connsiteX1" fmla="*/ 6083 w 116751"/>
                    <a:gd name="connsiteY1" fmla="*/ 0 h 55340"/>
                    <a:gd name="connsiteX2" fmla="*/ 116752 w 116751"/>
                    <a:gd name="connsiteY2" fmla="*/ 37287 h 55340"/>
                    <a:gd name="connsiteX3" fmla="*/ 110669 w 116751"/>
                    <a:gd name="connsiteY3" fmla="*/ 55340 h 55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6751" h="55340">
                      <a:moveTo>
                        <a:pt x="0" y="18054"/>
                      </a:moveTo>
                      <a:lnTo>
                        <a:pt x="6083" y="0"/>
                      </a:lnTo>
                      <a:lnTo>
                        <a:pt x="116752" y="37287"/>
                      </a:lnTo>
                      <a:lnTo>
                        <a:pt x="110669" y="55340"/>
                      </a:lnTo>
                      <a:close/>
                    </a:path>
                  </a:pathLst>
                </a:custGeom>
                <a:solidFill>
                  <a:srgbClr val="009CB4"/>
                </a:solidFill>
                <a:ln w="3175" cap="flat">
                  <a:solidFill>
                    <a:srgbClr val="009CB4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 dirty="0"/>
                </a:p>
              </p:txBody>
            </p:sp>
          </p:grpSp>
        </p:grpSp>
        <p:grpSp>
          <p:nvGrpSpPr>
            <p:cNvPr id="80" name="Gruppieren 79">
              <a:extLst>
                <a:ext uri="{FF2B5EF4-FFF2-40B4-BE49-F238E27FC236}">
                  <a16:creationId xmlns:a16="http://schemas.microsoft.com/office/drawing/2014/main" id="{D3F324FB-D12F-4D56-883C-4056DE812804}"/>
                </a:ext>
              </a:extLst>
            </p:cNvPr>
            <p:cNvGrpSpPr/>
            <p:nvPr/>
          </p:nvGrpSpPr>
          <p:grpSpPr bwMode="gray">
            <a:xfrm>
              <a:off x="5665083" y="3139195"/>
              <a:ext cx="334002" cy="221199"/>
              <a:chOff x="8962528" y="3265571"/>
              <a:chExt cx="520065" cy="344423"/>
            </a:xfrm>
            <a:solidFill>
              <a:schemeClr val="bg1"/>
            </a:solidFill>
          </p:grpSpPr>
          <p:sp>
            <p:nvSpPr>
              <p:cNvPr id="81" name="Freihandform: Form 80">
                <a:extLst>
                  <a:ext uri="{FF2B5EF4-FFF2-40B4-BE49-F238E27FC236}">
                    <a16:creationId xmlns:a16="http://schemas.microsoft.com/office/drawing/2014/main" id="{D939EA9B-C09C-4103-A57D-7EB3EAA3A775}"/>
                  </a:ext>
                </a:extLst>
              </p:cNvPr>
              <p:cNvSpPr/>
              <p:nvPr/>
            </p:nvSpPr>
            <p:spPr bwMode="gray">
              <a:xfrm>
                <a:off x="8962528" y="3265571"/>
                <a:ext cx="260032" cy="344423"/>
              </a:xfrm>
              <a:custGeom>
                <a:avLst/>
                <a:gdLst>
                  <a:gd name="connsiteX0" fmla="*/ 85344 w 260032"/>
                  <a:gd name="connsiteY0" fmla="*/ 30004 h 344423"/>
                  <a:gd name="connsiteX1" fmla="*/ 110680 w 260032"/>
                  <a:gd name="connsiteY1" fmla="*/ 81820 h 344423"/>
                  <a:gd name="connsiteX2" fmla="*/ 41910 w 260032"/>
                  <a:gd name="connsiteY2" fmla="*/ 65723 h 344423"/>
                  <a:gd name="connsiteX3" fmla="*/ 85344 w 260032"/>
                  <a:gd name="connsiteY3" fmla="*/ 30004 h 344423"/>
                  <a:gd name="connsiteX4" fmla="*/ 200501 w 260032"/>
                  <a:gd name="connsiteY4" fmla="*/ 265843 h 344423"/>
                  <a:gd name="connsiteX5" fmla="*/ 88297 w 260032"/>
                  <a:gd name="connsiteY5" fmla="*/ 165925 h 344423"/>
                  <a:gd name="connsiteX6" fmla="*/ 125730 w 260032"/>
                  <a:gd name="connsiteY6" fmla="*/ 112776 h 344423"/>
                  <a:gd name="connsiteX7" fmla="*/ 91821 w 260032"/>
                  <a:gd name="connsiteY7" fmla="*/ 0 h 344423"/>
                  <a:gd name="connsiteX8" fmla="*/ 0 w 260032"/>
                  <a:gd name="connsiteY8" fmla="*/ 75629 h 344423"/>
                  <a:gd name="connsiteX9" fmla="*/ 110395 w 260032"/>
                  <a:gd name="connsiteY9" fmla="*/ 101441 h 344423"/>
                  <a:gd name="connsiteX10" fmla="*/ 62865 w 260032"/>
                  <a:gd name="connsiteY10" fmla="*/ 168878 h 344423"/>
                  <a:gd name="connsiteX11" fmla="*/ 260033 w 260032"/>
                  <a:gd name="connsiteY11" fmla="*/ 344424 h 344423"/>
                  <a:gd name="connsiteX12" fmla="*/ 91821 w 260032"/>
                  <a:gd name="connsiteY12" fmla="*/ 0 h 344423"/>
                  <a:gd name="connsiteX13" fmla="*/ 91821 w 260032"/>
                  <a:gd name="connsiteY13" fmla="*/ 0 h 34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0032" h="344423">
                    <a:moveTo>
                      <a:pt x="85344" y="30004"/>
                    </a:moveTo>
                    <a:lnTo>
                      <a:pt x="110680" y="81820"/>
                    </a:lnTo>
                    <a:lnTo>
                      <a:pt x="41910" y="65723"/>
                    </a:lnTo>
                    <a:lnTo>
                      <a:pt x="85344" y="30004"/>
                    </a:lnTo>
                    <a:moveTo>
                      <a:pt x="200501" y="265843"/>
                    </a:moveTo>
                    <a:lnTo>
                      <a:pt x="88297" y="165925"/>
                    </a:lnTo>
                    <a:lnTo>
                      <a:pt x="125730" y="112776"/>
                    </a:lnTo>
                    <a:moveTo>
                      <a:pt x="91821" y="0"/>
                    </a:moveTo>
                    <a:lnTo>
                      <a:pt x="0" y="75629"/>
                    </a:lnTo>
                    <a:lnTo>
                      <a:pt x="110395" y="101441"/>
                    </a:lnTo>
                    <a:lnTo>
                      <a:pt x="62865" y="168878"/>
                    </a:lnTo>
                    <a:lnTo>
                      <a:pt x="260033" y="344424"/>
                    </a:lnTo>
                    <a:lnTo>
                      <a:pt x="91821" y="0"/>
                    </a:lnTo>
                    <a:lnTo>
                      <a:pt x="91821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82" name="Freihandform: Form 81">
                <a:extLst>
                  <a:ext uri="{FF2B5EF4-FFF2-40B4-BE49-F238E27FC236}">
                    <a16:creationId xmlns:a16="http://schemas.microsoft.com/office/drawing/2014/main" id="{7B5FD1B8-7204-4B3E-A20C-1CF7E2CDD3D0}"/>
                  </a:ext>
                </a:extLst>
              </p:cNvPr>
              <p:cNvSpPr/>
              <p:nvPr/>
            </p:nvSpPr>
            <p:spPr bwMode="gray">
              <a:xfrm>
                <a:off x="9222561" y="3265571"/>
                <a:ext cx="260032" cy="344423"/>
              </a:xfrm>
              <a:custGeom>
                <a:avLst/>
                <a:gdLst>
                  <a:gd name="connsiteX0" fmla="*/ 174689 w 260032"/>
                  <a:gd name="connsiteY0" fmla="*/ 30004 h 344423"/>
                  <a:gd name="connsiteX1" fmla="*/ 218122 w 260032"/>
                  <a:gd name="connsiteY1" fmla="*/ 65818 h 344423"/>
                  <a:gd name="connsiteX2" fmla="*/ 149352 w 260032"/>
                  <a:gd name="connsiteY2" fmla="*/ 81915 h 344423"/>
                  <a:gd name="connsiteX3" fmla="*/ 174689 w 260032"/>
                  <a:gd name="connsiteY3" fmla="*/ 30004 h 344423"/>
                  <a:gd name="connsiteX4" fmla="*/ 134303 w 260032"/>
                  <a:gd name="connsiteY4" fmla="*/ 112776 h 344423"/>
                  <a:gd name="connsiteX5" fmla="*/ 171736 w 260032"/>
                  <a:gd name="connsiteY5" fmla="*/ 165925 h 344423"/>
                  <a:gd name="connsiteX6" fmla="*/ 59531 w 260032"/>
                  <a:gd name="connsiteY6" fmla="*/ 265843 h 344423"/>
                  <a:gd name="connsiteX7" fmla="*/ 134303 w 260032"/>
                  <a:gd name="connsiteY7" fmla="*/ 112776 h 344423"/>
                  <a:gd name="connsiteX8" fmla="*/ 168212 w 260032"/>
                  <a:gd name="connsiteY8" fmla="*/ 0 h 344423"/>
                  <a:gd name="connsiteX9" fmla="*/ 0 w 260032"/>
                  <a:gd name="connsiteY9" fmla="*/ 344424 h 344423"/>
                  <a:gd name="connsiteX10" fmla="*/ 197168 w 260032"/>
                  <a:gd name="connsiteY10" fmla="*/ 168878 h 344423"/>
                  <a:gd name="connsiteX11" fmla="*/ 149638 w 260032"/>
                  <a:gd name="connsiteY11" fmla="*/ 101441 h 344423"/>
                  <a:gd name="connsiteX12" fmla="*/ 260033 w 260032"/>
                  <a:gd name="connsiteY12" fmla="*/ 75629 h 344423"/>
                  <a:gd name="connsiteX13" fmla="*/ 168212 w 260032"/>
                  <a:gd name="connsiteY13" fmla="*/ 0 h 344423"/>
                  <a:gd name="connsiteX14" fmla="*/ 168212 w 260032"/>
                  <a:gd name="connsiteY14" fmla="*/ 0 h 34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0032" h="344423">
                    <a:moveTo>
                      <a:pt x="174689" y="30004"/>
                    </a:moveTo>
                    <a:lnTo>
                      <a:pt x="218122" y="65818"/>
                    </a:lnTo>
                    <a:lnTo>
                      <a:pt x="149352" y="81915"/>
                    </a:lnTo>
                    <a:lnTo>
                      <a:pt x="174689" y="30004"/>
                    </a:lnTo>
                    <a:moveTo>
                      <a:pt x="134303" y="112776"/>
                    </a:moveTo>
                    <a:lnTo>
                      <a:pt x="171736" y="165925"/>
                    </a:lnTo>
                    <a:lnTo>
                      <a:pt x="59531" y="265843"/>
                    </a:lnTo>
                    <a:lnTo>
                      <a:pt x="134303" y="112776"/>
                    </a:lnTo>
                    <a:moveTo>
                      <a:pt x="168212" y="0"/>
                    </a:moveTo>
                    <a:lnTo>
                      <a:pt x="0" y="344424"/>
                    </a:lnTo>
                    <a:lnTo>
                      <a:pt x="197168" y="168878"/>
                    </a:lnTo>
                    <a:lnTo>
                      <a:pt x="149638" y="101441"/>
                    </a:lnTo>
                    <a:lnTo>
                      <a:pt x="260033" y="75629"/>
                    </a:lnTo>
                    <a:lnTo>
                      <a:pt x="168212" y="0"/>
                    </a:lnTo>
                    <a:lnTo>
                      <a:pt x="168212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91" name="ICON 6">
            <a:extLst>
              <a:ext uri="{FF2B5EF4-FFF2-40B4-BE49-F238E27FC236}">
                <a16:creationId xmlns:a16="http://schemas.microsoft.com/office/drawing/2014/main" id="{63920BE0-9607-4E26-9783-B2DCD2187C5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196920" y="2550090"/>
            <a:ext cx="375720" cy="468000"/>
            <a:chOff x="4701014" y="2656905"/>
            <a:chExt cx="542925" cy="676275"/>
          </a:xfrm>
        </p:grpSpPr>
        <p:sp>
          <p:nvSpPr>
            <p:cNvPr id="92" name="Freihandform: Form 91">
              <a:extLst>
                <a:ext uri="{FF2B5EF4-FFF2-40B4-BE49-F238E27FC236}">
                  <a16:creationId xmlns:a16="http://schemas.microsoft.com/office/drawing/2014/main" id="{1FCE55B8-4E92-4064-AF91-86474B9DE356}"/>
                </a:ext>
              </a:extLst>
            </p:cNvPr>
            <p:cNvSpPr/>
            <p:nvPr/>
          </p:nvSpPr>
          <p:spPr bwMode="gray">
            <a:xfrm>
              <a:off x="4701014" y="2656905"/>
              <a:ext cx="542925" cy="67627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009CB4"/>
            </a:solidFill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93" name="Freihandform: Form 92">
              <a:extLst>
                <a:ext uri="{FF2B5EF4-FFF2-40B4-BE49-F238E27FC236}">
                  <a16:creationId xmlns:a16="http://schemas.microsoft.com/office/drawing/2014/main" id="{C4C4FE45-7960-403D-BDAA-FDF45CC1C397}"/>
                </a:ext>
              </a:extLst>
            </p:cNvPr>
            <p:cNvSpPr/>
            <p:nvPr/>
          </p:nvSpPr>
          <p:spPr bwMode="gray">
            <a:xfrm>
              <a:off x="4909611" y="2792351"/>
              <a:ext cx="133350" cy="342900"/>
            </a:xfrm>
            <a:custGeom>
              <a:avLst/>
              <a:gdLst>
                <a:gd name="connsiteX0" fmla="*/ 100298 w 133350"/>
                <a:gd name="connsiteY0" fmla="*/ 241173 h 342900"/>
                <a:gd name="connsiteX1" fmla="*/ 121349 w 133350"/>
                <a:gd name="connsiteY1" fmla="*/ 285560 h 342900"/>
                <a:gd name="connsiteX2" fmla="*/ 101632 w 133350"/>
                <a:gd name="connsiteY2" fmla="*/ 328041 h 342900"/>
                <a:gd name="connsiteX3" fmla="*/ 50387 w 133350"/>
                <a:gd name="connsiteY3" fmla="*/ 345186 h 342900"/>
                <a:gd name="connsiteX4" fmla="*/ 2286 w 133350"/>
                <a:gd name="connsiteY4" fmla="*/ 334137 h 342900"/>
                <a:gd name="connsiteX5" fmla="*/ 2286 w 133350"/>
                <a:gd name="connsiteY5" fmla="*/ 312420 h 342900"/>
                <a:gd name="connsiteX6" fmla="*/ 50864 w 133350"/>
                <a:gd name="connsiteY6" fmla="*/ 326612 h 342900"/>
                <a:gd name="connsiteX7" fmla="*/ 87440 w 133350"/>
                <a:gd name="connsiteY7" fmla="*/ 315373 h 342900"/>
                <a:gd name="connsiteX8" fmla="*/ 99822 w 133350"/>
                <a:gd name="connsiteY8" fmla="*/ 286036 h 342900"/>
                <a:gd name="connsiteX9" fmla="*/ 93059 w 133350"/>
                <a:gd name="connsiteY9" fmla="*/ 263462 h 342900"/>
                <a:gd name="connsiteX10" fmla="*/ 61913 w 133350"/>
                <a:gd name="connsiteY10" fmla="*/ 241078 h 342900"/>
                <a:gd name="connsiteX11" fmla="*/ 11335 w 133350"/>
                <a:gd name="connsiteY11" fmla="*/ 205454 h 342900"/>
                <a:gd name="connsiteX12" fmla="*/ 0 w 133350"/>
                <a:gd name="connsiteY12" fmla="*/ 167164 h 342900"/>
                <a:gd name="connsiteX13" fmla="*/ 35909 w 133350"/>
                <a:gd name="connsiteY13" fmla="*/ 110395 h 342900"/>
                <a:gd name="connsiteX14" fmla="*/ 8668 w 133350"/>
                <a:gd name="connsiteY14" fmla="*/ 61817 h 342900"/>
                <a:gd name="connsiteX15" fmla="*/ 26860 w 133350"/>
                <a:gd name="connsiteY15" fmla="*/ 17050 h 342900"/>
                <a:gd name="connsiteX16" fmla="*/ 77153 w 133350"/>
                <a:gd name="connsiteY16" fmla="*/ 0 h 342900"/>
                <a:gd name="connsiteX17" fmla="*/ 120396 w 133350"/>
                <a:gd name="connsiteY17" fmla="*/ 8191 h 342900"/>
                <a:gd name="connsiteX18" fmla="*/ 120396 w 133350"/>
                <a:gd name="connsiteY18" fmla="*/ 29432 h 342900"/>
                <a:gd name="connsiteX19" fmla="*/ 76676 w 133350"/>
                <a:gd name="connsiteY19" fmla="*/ 18574 h 342900"/>
                <a:gd name="connsiteX20" fmla="*/ 29909 w 133350"/>
                <a:gd name="connsiteY20" fmla="*/ 60293 h 342900"/>
                <a:gd name="connsiteX21" fmla="*/ 42196 w 133350"/>
                <a:gd name="connsiteY21" fmla="*/ 89535 h 342900"/>
                <a:gd name="connsiteX22" fmla="*/ 89344 w 133350"/>
                <a:gd name="connsiteY22" fmla="*/ 116586 h 342900"/>
                <a:gd name="connsiteX23" fmla="*/ 134398 w 133350"/>
                <a:gd name="connsiteY23" fmla="*/ 178403 h 342900"/>
                <a:gd name="connsiteX24" fmla="*/ 100298 w 133350"/>
                <a:gd name="connsiteY24" fmla="*/ 241173 h 342900"/>
                <a:gd name="connsiteX25" fmla="*/ 53340 w 133350"/>
                <a:gd name="connsiteY25" fmla="*/ 120777 h 342900"/>
                <a:gd name="connsiteX26" fmla="*/ 21431 w 133350"/>
                <a:gd name="connsiteY26" fmla="*/ 165830 h 342900"/>
                <a:gd name="connsiteX27" fmla="*/ 34481 w 133350"/>
                <a:gd name="connsiteY27" fmla="*/ 200311 h 342900"/>
                <a:gd name="connsiteX28" fmla="*/ 84106 w 133350"/>
                <a:gd name="connsiteY28" fmla="*/ 229267 h 342900"/>
                <a:gd name="connsiteX29" fmla="*/ 106299 w 133350"/>
                <a:gd name="connsiteY29" fmla="*/ 207073 h 342900"/>
                <a:gd name="connsiteX30" fmla="*/ 113157 w 133350"/>
                <a:gd name="connsiteY30" fmla="*/ 178498 h 342900"/>
                <a:gd name="connsiteX31" fmla="*/ 102489 w 133350"/>
                <a:gd name="connsiteY31" fmla="*/ 149638 h 342900"/>
                <a:gd name="connsiteX32" fmla="*/ 53340 w 133350"/>
                <a:gd name="connsiteY32" fmla="*/ 12077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3350" h="342900">
                  <a:moveTo>
                    <a:pt x="100298" y="241173"/>
                  </a:moveTo>
                  <a:cubicBezTo>
                    <a:pt x="114300" y="251650"/>
                    <a:pt x="121349" y="266414"/>
                    <a:pt x="121349" y="285560"/>
                  </a:cubicBezTo>
                  <a:cubicBezTo>
                    <a:pt x="121349" y="302419"/>
                    <a:pt x="114776" y="316611"/>
                    <a:pt x="101632" y="328041"/>
                  </a:cubicBezTo>
                  <a:cubicBezTo>
                    <a:pt x="88487" y="339471"/>
                    <a:pt x="71438" y="345186"/>
                    <a:pt x="50387" y="345186"/>
                  </a:cubicBezTo>
                  <a:cubicBezTo>
                    <a:pt x="34576" y="345186"/>
                    <a:pt x="18574" y="341471"/>
                    <a:pt x="2286" y="334137"/>
                  </a:cubicBezTo>
                  <a:lnTo>
                    <a:pt x="2286" y="312420"/>
                  </a:lnTo>
                  <a:cubicBezTo>
                    <a:pt x="19717" y="321850"/>
                    <a:pt x="35909" y="326612"/>
                    <a:pt x="50864" y="326612"/>
                  </a:cubicBezTo>
                  <a:cubicBezTo>
                    <a:pt x="66961" y="326612"/>
                    <a:pt x="79153" y="322897"/>
                    <a:pt x="87440" y="315373"/>
                  </a:cubicBezTo>
                  <a:cubicBezTo>
                    <a:pt x="95726" y="307943"/>
                    <a:pt x="99822" y="298133"/>
                    <a:pt x="99822" y="286036"/>
                  </a:cubicBezTo>
                  <a:cubicBezTo>
                    <a:pt x="99822" y="278035"/>
                    <a:pt x="97536" y="270510"/>
                    <a:pt x="93059" y="263462"/>
                  </a:cubicBezTo>
                  <a:cubicBezTo>
                    <a:pt x="88583" y="256413"/>
                    <a:pt x="78200" y="248888"/>
                    <a:pt x="61913" y="241078"/>
                  </a:cubicBezTo>
                  <a:cubicBezTo>
                    <a:pt x="35719" y="228695"/>
                    <a:pt x="18859" y="216789"/>
                    <a:pt x="11335" y="205454"/>
                  </a:cubicBezTo>
                  <a:cubicBezTo>
                    <a:pt x="3810" y="194120"/>
                    <a:pt x="0" y="181356"/>
                    <a:pt x="0" y="167164"/>
                  </a:cubicBezTo>
                  <a:cubicBezTo>
                    <a:pt x="0" y="141732"/>
                    <a:pt x="12002" y="122777"/>
                    <a:pt x="35909" y="110395"/>
                  </a:cubicBezTo>
                  <a:cubicBezTo>
                    <a:pt x="17717" y="98107"/>
                    <a:pt x="8668" y="81915"/>
                    <a:pt x="8668" y="61817"/>
                  </a:cubicBezTo>
                  <a:cubicBezTo>
                    <a:pt x="8668" y="43339"/>
                    <a:pt x="14764" y="28384"/>
                    <a:pt x="26860" y="17050"/>
                  </a:cubicBezTo>
                  <a:cubicBezTo>
                    <a:pt x="38957" y="5715"/>
                    <a:pt x="55721" y="0"/>
                    <a:pt x="77153" y="0"/>
                  </a:cubicBezTo>
                  <a:cubicBezTo>
                    <a:pt x="93440" y="0"/>
                    <a:pt x="107823" y="2762"/>
                    <a:pt x="120396" y="8191"/>
                  </a:cubicBezTo>
                  <a:lnTo>
                    <a:pt x="120396" y="29432"/>
                  </a:lnTo>
                  <a:cubicBezTo>
                    <a:pt x="107728" y="22193"/>
                    <a:pt x="93155" y="18574"/>
                    <a:pt x="76676" y="18574"/>
                  </a:cubicBezTo>
                  <a:cubicBezTo>
                    <a:pt x="45530" y="18574"/>
                    <a:pt x="29909" y="32480"/>
                    <a:pt x="29909" y="60293"/>
                  </a:cubicBezTo>
                  <a:cubicBezTo>
                    <a:pt x="29909" y="72104"/>
                    <a:pt x="34004" y="81915"/>
                    <a:pt x="42196" y="89535"/>
                  </a:cubicBezTo>
                  <a:cubicBezTo>
                    <a:pt x="50387" y="97250"/>
                    <a:pt x="66104" y="106204"/>
                    <a:pt x="89344" y="116586"/>
                  </a:cubicBezTo>
                  <a:cubicBezTo>
                    <a:pt x="119348" y="130492"/>
                    <a:pt x="134398" y="151066"/>
                    <a:pt x="134398" y="178403"/>
                  </a:cubicBezTo>
                  <a:cubicBezTo>
                    <a:pt x="134493" y="202406"/>
                    <a:pt x="123063" y="223266"/>
                    <a:pt x="100298" y="241173"/>
                  </a:cubicBezTo>
                  <a:close/>
                  <a:moveTo>
                    <a:pt x="53340" y="120777"/>
                  </a:moveTo>
                  <a:cubicBezTo>
                    <a:pt x="32099" y="130397"/>
                    <a:pt x="21431" y="145352"/>
                    <a:pt x="21431" y="165830"/>
                  </a:cubicBezTo>
                  <a:cubicBezTo>
                    <a:pt x="21431" y="180308"/>
                    <a:pt x="25813" y="191834"/>
                    <a:pt x="34481" y="200311"/>
                  </a:cubicBezTo>
                  <a:cubicBezTo>
                    <a:pt x="43148" y="208788"/>
                    <a:pt x="59722" y="218408"/>
                    <a:pt x="84106" y="229267"/>
                  </a:cubicBezTo>
                  <a:cubicBezTo>
                    <a:pt x="94298" y="221742"/>
                    <a:pt x="101727" y="214313"/>
                    <a:pt x="106299" y="207073"/>
                  </a:cubicBezTo>
                  <a:cubicBezTo>
                    <a:pt x="110871" y="199835"/>
                    <a:pt x="113157" y="190310"/>
                    <a:pt x="113157" y="178498"/>
                  </a:cubicBezTo>
                  <a:cubicBezTo>
                    <a:pt x="113157" y="167164"/>
                    <a:pt x="109633" y="157543"/>
                    <a:pt x="102489" y="149638"/>
                  </a:cubicBezTo>
                  <a:cubicBezTo>
                    <a:pt x="95440" y="141732"/>
                    <a:pt x="79058" y="132112"/>
                    <a:pt x="53340" y="120777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95" name="ICON 7">
            <a:extLst>
              <a:ext uri="{FF2B5EF4-FFF2-40B4-BE49-F238E27FC236}">
                <a16:creationId xmlns:a16="http://schemas.microsoft.com/office/drawing/2014/main" id="{6A636349-7A38-4076-AC04-7128B7ADECBD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303175" y="2780274"/>
            <a:ext cx="504000" cy="457578"/>
            <a:chOff x="4040054" y="2439758"/>
            <a:chExt cx="545223" cy="495004"/>
          </a:xfrm>
        </p:grpSpPr>
        <p:sp>
          <p:nvSpPr>
            <p:cNvPr id="96" name="Freihandform: Form 95">
              <a:extLst>
                <a:ext uri="{FF2B5EF4-FFF2-40B4-BE49-F238E27FC236}">
                  <a16:creationId xmlns:a16="http://schemas.microsoft.com/office/drawing/2014/main" id="{B776C973-C43D-4ED1-AD91-BF3180F0945B}"/>
                </a:ext>
              </a:extLst>
            </p:cNvPr>
            <p:cNvSpPr/>
            <p:nvPr/>
          </p:nvSpPr>
          <p:spPr bwMode="gray">
            <a:xfrm flipH="1">
              <a:off x="4040054" y="2439758"/>
              <a:ext cx="545223" cy="495004"/>
            </a:xfrm>
            <a:custGeom>
              <a:avLst/>
              <a:gdLst>
                <a:gd name="connsiteX0" fmla="*/ 74676 w 723900"/>
                <a:gd name="connsiteY0" fmla="*/ 0 h 657225"/>
                <a:gd name="connsiteX1" fmla="*/ 658368 w 723900"/>
                <a:gd name="connsiteY1" fmla="*/ 0 h 657225"/>
                <a:gd name="connsiteX2" fmla="*/ 733044 w 723900"/>
                <a:gd name="connsiteY2" fmla="*/ 74676 h 657225"/>
                <a:gd name="connsiteX3" fmla="*/ 733044 w 723900"/>
                <a:gd name="connsiteY3" fmla="*/ 472821 h 657225"/>
                <a:gd name="connsiteX4" fmla="*/ 658368 w 723900"/>
                <a:gd name="connsiteY4" fmla="*/ 547497 h 657225"/>
                <a:gd name="connsiteX5" fmla="*/ 582644 w 723900"/>
                <a:gd name="connsiteY5" fmla="*/ 547497 h 657225"/>
                <a:gd name="connsiteX6" fmla="*/ 582644 w 723900"/>
                <a:gd name="connsiteY6" fmla="*/ 661797 h 657225"/>
                <a:gd name="connsiteX7" fmla="*/ 468344 w 723900"/>
                <a:gd name="connsiteY7" fmla="*/ 547497 h 657225"/>
                <a:gd name="connsiteX8" fmla="*/ 74676 w 723900"/>
                <a:gd name="connsiteY8" fmla="*/ 547497 h 657225"/>
                <a:gd name="connsiteX9" fmla="*/ 0 w 723900"/>
                <a:gd name="connsiteY9" fmla="*/ 472821 h 657225"/>
                <a:gd name="connsiteX10" fmla="*/ 0 w 723900"/>
                <a:gd name="connsiteY10" fmla="*/ 74676 h 657225"/>
                <a:gd name="connsiteX11" fmla="*/ 74676 w 723900"/>
                <a:gd name="connsiteY11" fmla="*/ 0 h 657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3900" h="657225">
                  <a:moveTo>
                    <a:pt x="74676" y="0"/>
                  </a:moveTo>
                  <a:lnTo>
                    <a:pt x="658368" y="0"/>
                  </a:lnTo>
                  <a:cubicBezTo>
                    <a:pt x="699611" y="0"/>
                    <a:pt x="733044" y="33433"/>
                    <a:pt x="733044" y="74676"/>
                  </a:cubicBezTo>
                  <a:lnTo>
                    <a:pt x="733044" y="472821"/>
                  </a:lnTo>
                  <a:cubicBezTo>
                    <a:pt x="733044" y="514064"/>
                    <a:pt x="699611" y="547497"/>
                    <a:pt x="658368" y="547497"/>
                  </a:cubicBezTo>
                  <a:lnTo>
                    <a:pt x="582644" y="547497"/>
                  </a:lnTo>
                  <a:lnTo>
                    <a:pt x="582644" y="661797"/>
                  </a:lnTo>
                  <a:lnTo>
                    <a:pt x="468344" y="547497"/>
                  </a:lnTo>
                  <a:lnTo>
                    <a:pt x="74676" y="547497"/>
                  </a:lnTo>
                  <a:cubicBezTo>
                    <a:pt x="33433" y="547497"/>
                    <a:pt x="0" y="514064"/>
                    <a:pt x="0" y="472821"/>
                  </a:cubicBezTo>
                  <a:lnTo>
                    <a:pt x="0" y="74676"/>
                  </a:lnTo>
                  <a:cubicBezTo>
                    <a:pt x="0" y="33433"/>
                    <a:pt x="33433" y="0"/>
                    <a:pt x="74676" y="0"/>
                  </a:cubicBezTo>
                  <a:close/>
                </a:path>
              </a:pathLst>
            </a:custGeom>
            <a:noFill/>
            <a:ln w="1905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grpSp>
          <p:nvGrpSpPr>
            <p:cNvPr id="97" name="Grafik 2">
              <a:extLst>
                <a:ext uri="{FF2B5EF4-FFF2-40B4-BE49-F238E27FC236}">
                  <a16:creationId xmlns:a16="http://schemas.microsoft.com/office/drawing/2014/main" id="{2354D74C-23AF-4310-ABDA-4746D9F898E3}"/>
                </a:ext>
              </a:extLst>
            </p:cNvPr>
            <p:cNvGrpSpPr/>
            <p:nvPr/>
          </p:nvGrpSpPr>
          <p:grpSpPr bwMode="gray">
            <a:xfrm>
              <a:off x="4244441" y="2515012"/>
              <a:ext cx="136306" cy="245852"/>
              <a:chOff x="10553964" y="2871215"/>
              <a:chExt cx="180975" cy="326421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98" name="Freihandform: Form 97">
                <a:extLst>
                  <a:ext uri="{FF2B5EF4-FFF2-40B4-BE49-F238E27FC236}">
                    <a16:creationId xmlns:a16="http://schemas.microsoft.com/office/drawing/2014/main" id="{40FA25C4-C47D-4605-8F83-37CEA843B4BA}"/>
                  </a:ext>
                </a:extLst>
              </p:cNvPr>
              <p:cNvSpPr/>
              <p:nvPr/>
            </p:nvSpPr>
            <p:spPr bwMode="gray">
              <a:xfrm>
                <a:off x="10553964" y="2871215"/>
                <a:ext cx="180975" cy="276225"/>
              </a:xfrm>
              <a:custGeom>
                <a:avLst/>
                <a:gdLst>
                  <a:gd name="connsiteX0" fmla="*/ 0 w 180975"/>
                  <a:gd name="connsiteY0" fmla="*/ 95155 h 276225"/>
                  <a:gd name="connsiteX1" fmla="*/ 95155 w 180975"/>
                  <a:gd name="connsiteY1" fmla="*/ 0 h 276225"/>
                  <a:gd name="connsiteX2" fmla="*/ 190310 w 180975"/>
                  <a:gd name="connsiteY2" fmla="*/ 95155 h 276225"/>
                  <a:gd name="connsiteX3" fmla="*/ 95155 w 180975"/>
                  <a:gd name="connsiteY3" fmla="*/ 190310 h 276225"/>
                  <a:gd name="connsiteX4" fmla="*/ 95155 w 180975"/>
                  <a:gd name="connsiteY4" fmla="*/ 279559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276225">
                    <a:moveTo>
                      <a:pt x="0" y="95155"/>
                    </a:moveTo>
                    <a:cubicBezTo>
                      <a:pt x="0" y="42577"/>
                      <a:pt x="42577" y="0"/>
                      <a:pt x="95155" y="0"/>
                    </a:cubicBezTo>
                    <a:cubicBezTo>
                      <a:pt x="147733" y="0"/>
                      <a:pt x="190310" y="42577"/>
                      <a:pt x="190310" y="95155"/>
                    </a:cubicBezTo>
                    <a:cubicBezTo>
                      <a:pt x="190310" y="147733"/>
                      <a:pt x="147733" y="190310"/>
                      <a:pt x="95155" y="190310"/>
                    </a:cubicBezTo>
                    <a:lnTo>
                      <a:pt x="95155" y="279559"/>
                    </a:lnTo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99" name="Freihandform: Form 98">
                <a:extLst>
                  <a:ext uri="{FF2B5EF4-FFF2-40B4-BE49-F238E27FC236}">
                    <a16:creationId xmlns:a16="http://schemas.microsoft.com/office/drawing/2014/main" id="{8B3661CE-200B-4C87-863A-FAA5A2B785E3}"/>
                  </a:ext>
                </a:extLst>
              </p:cNvPr>
              <p:cNvSpPr/>
              <p:nvPr/>
            </p:nvSpPr>
            <p:spPr bwMode="gray">
              <a:xfrm>
                <a:off x="10635784" y="3178586"/>
                <a:ext cx="19050" cy="19050"/>
              </a:xfrm>
              <a:custGeom>
                <a:avLst/>
                <a:gdLst>
                  <a:gd name="connsiteX0" fmla="*/ 26670 w 19050"/>
                  <a:gd name="connsiteY0" fmla="*/ 13335 h 19050"/>
                  <a:gd name="connsiteX1" fmla="*/ 13335 w 19050"/>
                  <a:gd name="connsiteY1" fmla="*/ 26670 h 19050"/>
                  <a:gd name="connsiteX2" fmla="*/ 0 w 19050"/>
                  <a:gd name="connsiteY2" fmla="*/ 13335 h 19050"/>
                  <a:gd name="connsiteX3" fmla="*/ 13335 w 19050"/>
                  <a:gd name="connsiteY3" fmla="*/ 0 h 19050"/>
                  <a:gd name="connsiteX4" fmla="*/ 26670 w 19050"/>
                  <a:gd name="connsiteY4" fmla="*/ 1333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26670" y="13335"/>
                    </a:moveTo>
                    <a:cubicBezTo>
                      <a:pt x="26670" y="20700"/>
                      <a:pt x="20700" y="26670"/>
                      <a:pt x="13335" y="26670"/>
                    </a:cubicBezTo>
                    <a:cubicBezTo>
                      <a:pt x="5970" y="26670"/>
                      <a:pt x="0" y="20700"/>
                      <a:pt x="0" y="13335"/>
                    </a:cubicBezTo>
                    <a:cubicBezTo>
                      <a:pt x="0" y="5970"/>
                      <a:pt x="5970" y="0"/>
                      <a:pt x="13335" y="0"/>
                    </a:cubicBezTo>
                    <a:cubicBezTo>
                      <a:pt x="20700" y="0"/>
                      <a:pt x="26670" y="5970"/>
                      <a:pt x="26670" y="13335"/>
                    </a:cubicBezTo>
                    <a:close/>
                  </a:path>
                </a:pathLst>
              </a:custGeom>
              <a:grpFill/>
              <a:ln w="9525" cap="flat">
                <a:solidFill>
                  <a:srgbClr val="DCE04B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100" name="ICON 9">
            <a:extLst>
              <a:ext uri="{FF2B5EF4-FFF2-40B4-BE49-F238E27FC236}">
                <a16:creationId xmlns:a16="http://schemas.microsoft.com/office/drawing/2014/main" id="{C340625F-CEDB-4D90-88D0-37D8DE0C56FD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083782" y="2973118"/>
            <a:ext cx="504000" cy="457578"/>
            <a:chOff x="1450201" y="2915727"/>
            <a:chExt cx="645658" cy="586188"/>
          </a:xfrm>
        </p:grpSpPr>
        <p:grpSp>
          <p:nvGrpSpPr>
            <p:cNvPr id="101" name="Gruppieren 100">
              <a:extLst>
                <a:ext uri="{FF2B5EF4-FFF2-40B4-BE49-F238E27FC236}">
                  <a16:creationId xmlns:a16="http://schemas.microsoft.com/office/drawing/2014/main" id="{7518F163-59FB-4245-9320-204FE76EF1ED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1576309" y="3097907"/>
              <a:ext cx="365873" cy="113493"/>
              <a:chOff x="9841399" y="2630137"/>
              <a:chExt cx="485775" cy="150686"/>
            </a:xfrm>
          </p:grpSpPr>
          <p:sp>
            <p:nvSpPr>
              <p:cNvPr id="103" name="Freihandform: Form 102">
                <a:extLst>
                  <a:ext uri="{FF2B5EF4-FFF2-40B4-BE49-F238E27FC236}">
                    <a16:creationId xmlns:a16="http://schemas.microsoft.com/office/drawing/2014/main" id="{B5A0AD26-3FBA-4244-98F8-DEAC9498F0AB}"/>
                  </a:ext>
                </a:extLst>
              </p:cNvPr>
              <p:cNvSpPr/>
              <p:nvPr/>
            </p:nvSpPr>
            <p:spPr bwMode="gray">
              <a:xfrm>
                <a:off x="9841399" y="2630137"/>
                <a:ext cx="485775" cy="9525"/>
              </a:xfrm>
              <a:custGeom>
                <a:avLst/>
                <a:gdLst>
                  <a:gd name="connsiteX0" fmla="*/ 0 w 485775"/>
                  <a:gd name="connsiteY0" fmla="*/ 0 h 0"/>
                  <a:gd name="connsiteX1" fmla="*/ 490347 w 4857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85775">
                    <a:moveTo>
                      <a:pt x="0" y="0"/>
                    </a:moveTo>
                    <a:lnTo>
                      <a:pt x="490347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04" name="Freihandform: Form 103">
                <a:extLst>
                  <a:ext uri="{FF2B5EF4-FFF2-40B4-BE49-F238E27FC236}">
                    <a16:creationId xmlns:a16="http://schemas.microsoft.com/office/drawing/2014/main" id="{9D22A26E-694A-4AEE-8665-3DE98CE5CDC9}"/>
                  </a:ext>
                </a:extLst>
              </p:cNvPr>
              <p:cNvSpPr/>
              <p:nvPr/>
            </p:nvSpPr>
            <p:spPr bwMode="gray">
              <a:xfrm>
                <a:off x="9841399" y="2771298"/>
                <a:ext cx="352425" cy="9525"/>
              </a:xfrm>
              <a:custGeom>
                <a:avLst/>
                <a:gdLst>
                  <a:gd name="connsiteX0" fmla="*/ 0 w 352425"/>
                  <a:gd name="connsiteY0" fmla="*/ 0 h 0"/>
                  <a:gd name="connsiteX1" fmla="*/ 352806 w 35242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52425">
                    <a:moveTo>
                      <a:pt x="0" y="0"/>
                    </a:moveTo>
                    <a:lnTo>
                      <a:pt x="352806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  <p:sp>
          <p:nvSpPr>
            <p:cNvPr id="102" name="Freihandform: Form 101">
              <a:extLst>
                <a:ext uri="{FF2B5EF4-FFF2-40B4-BE49-F238E27FC236}">
                  <a16:creationId xmlns:a16="http://schemas.microsoft.com/office/drawing/2014/main" id="{7BF866CC-39AA-4E99-9DC6-1E0DEA7D3E72}"/>
                </a:ext>
              </a:extLst>
            </p:cNvPr>
            <p:cNvSpPr/>
            <p:nvPr/>
          </p:nvSpPr>
          <p:spPr bwMode="gray">
            <a:xfrm>
              <a:off x="1450201" y="2915727"/>
              <a:ext cx="645658" cy="586188"/>
            </a:xfrm>
            <a:custGeom>
              <a:avLst/>
              <a:gdLst>
                <a:gd name="connsiteX0" fmla="*/ 74676 w 723900"/>
                <a:gd name="connsiteY0" fmla="*/ 0 h 657225"/>
                <a:gd name="connsiteX1" fmla="*/ 658368 w 723900"/>
                <a:gd name="connsiteY1" fmla="*/ 0 h 657225"/>
                <a:gd name="connsiteX2" fmla="*/ 733044 w 723900"/>
                <a:gd name="connsiteY2" fmla="*/ 74676 h 657225"/>
                <a:gd name="connsiteX3" fmla="*/ 733044 w 723900"/>
                <a:gd name="connsiteY3" fmla="*/ 472821 h 657225"/>
                <a:gd name="connsiteX4" fmla="*/ 658368 w 723900"/>
                <a:gd name="connsiteY4" fmla="*/ 547497 h 657225"/>
                <a:gd name="connsiteX5" fmla="*/ 582644 w 723900"/>
                <a:gd name="connsiteY5" fmla="*/ 547497 h 657225"/>
                <a:gd name="connsiteX6" fmla="*/ 582644 w 723900"/>
                <a:gd name="connsiteY6" fmla="*/ 661797 h 657225"/>
                <a:gd name="connsiteX7" fmla="*/ 468344 w 723900"/>
                <a:gd name="connsiteY7" fmla="*/ 547497 h 657225"/>
                <a:gd name="connsiteX8" fmla="*/ 74676 w 723900"/>
                <a:gd name="connsiteY8" fmla="*/ 547497 h 657225"/>
                <a:gd name="connsiteX9" fmla="*/ 0 w 723900"/>
                <a:gd name="connsiteY9" fmla="*/ 472821 h 657225"/>
                <a:gd name="connsiteX10" fmla="*/ 0 w 723900"/>
                <a:gd name="connsiteY10" fmla="*/ 74676 h 657225"/>
                <a:gd name="connsiteX11" fmla="*/ 74676 w 723900"/>
                <a:gd name="connsiteY11" fmla="*/ 0 h 657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3900" h="657225">
                  <a:moveTo>
                    <a:pt x="74676" y="0"/>
                  </a:moveTo>
                  <a:lnTo>
                    <a:pt x="658368" y="0"/>
                  </a:lnTo>
                  <a:cubicBezTo>
                    <a:pt x="699611" y="0"/>
                    <a:pt x="733044" y="33433"/>
                    <a:pt x="733044" y="74676"/>
                  </a:cubicBezTo>
                  <a:lnTo>
                    <a:pt x="733044" y="472821"/>
                  </a:lnTo>
                  <a:cubicBezTo>
                    <a:pt x="733044" y="514064"/>
                    <a:pt x="699611" y="547497"/>
                    <a:pt x="658368" y="547497"/>
                  </a:cubicBezTo>
                  <a:lnTo>
                    <a:pt x="582644" y="547497"/>
                  </a:lnTo>
                  <a:lnTo>
                    <a:pt x="582644" y="661797"/>
                  </a:lnTo>
                  <a:lnTo>
                    <a:pt x="468344" y="547497"/>
                  </a:lnTo>
                  <a:lnTo>
                    <a:pt x="74676" y="547497"/>
                  </a:lnTo>
                  <a:cubicBezTo>
                    <a:pt x="33433" y="547497"/>
                    <a:pt x="0" y="514064"/>
                    <a:pt x="0" y="472821"/>
                  </a:cubicBezTo>
                  <a:lnTo>
                    <a:pt x="0" y="74676"/>
                  </a:lnTo>
                  <a:cubicBezTo>
                    <a:pt x="0" y="33433"/>
                    <a:pt x="33433" y="0"/>
                    <a:pt x="74676" y="0"/>
                  </a:cubicBezTo>
                  <a:close/>
                </a:path>
              </a:pathLst>
            </a:custGeom>
            <a:noFill/>
            <a:ln w="1905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105" name="ICON 8">
            <a:extLst>
              <a:ext uri="{FF2B5EF4-FFF2-40B4-BE49-F238E27FC236}">
                <a16:creationId xmlns:a16="http://schemas.microsoft.com/office/drawing/2014/main" id="{48A4AB4C-BE4A-4C10-81E0-D172B73033A2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691499" y="2448182"/>
            <a:ext cx="375720" cy="468000"/>
            <a:chOff x="4701014" y="2656905"/>
            <a:chExt cx="542925" cy="676275"/>
          </a:xfrm>
        </p:grpSpPr>
        <p:sp>
          <p:nvSpPr>
            <p:cNvPr id="106" name="Freihandform: Form 105">
              <a:extLst>
                <a:ext uri="{FF2B5EF4-FFF2-40B4-BE49-F238E27FC236}">
                  <a16:creationId xmlns:a16="http://schemas.microsoft.com/office/drawing/2014/main" id="{3A09B7FA-EB75-40C0-B80E-06D19E5B831C}"/>
                </a:ext>
              </a:extLst>
            </p:cNvPr>
            <p:cNvSpPr/>
            <p:nvPr/>
          </p:nvSpPr>
          <p:spPr bwMode="gray">
            <a:xfrm>
              <a:off x="4701014" y="2656905"/>
              <a:ext cx="542925" cy="67627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009CB4"/>
            </a:solidFill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07" name="Freihandform: Form 106">
              <a:extLst>
                <a:ext uri="{FF2B5EF4-FFF2-40B4-BE49-F238E27FC236}">
                  <a16:creationId xmlns:a16="http://schemas.microsoft.com/office/drawing/2014/main" id="{CD2298B7-01F6-4C94-87AB-85016F37785E}"/>
                </a:ext>
              </a:extLst>
            </p:cNvPr>
            <p:cNvSpPr/>
            <p:nvPr/>
          </p:nvSpPr>
          <p:spPr bwMode="gray">
            <a:xfrm>
              <a:off x="4909611" y="2792351"/>
              <a:ext cx="133350" cy="342900"/>
            </a:xfrm>
            <a:custGeom>
              <a:avLst/>
              <a:gdLst>
                <a:gd name="connsiteX0" fmla="*/ 100298 w 133350"/>
                <a:gd name="connsiteY0" fmla="*/ 241173 h 342900"/>
                <a:gd name="connsiteX1" fmla="*/ 121349 w 133350"/>
                <a:gd name="connsiteY1" fmla="*/ 285560 h 342900"/>
                <a:gd name="connsiteX2" fmla="*/ 101632 w 133350"/>
                <a:gd name="connsiteY2" fmla="*/ 328041 h 342900"/>
                <a:gd name="connsiteX3" fmla="*/ 50387 w 133350"/>
                <a:gd name="connsiteY3" fmla="*/ 345186 h 342900"/>
                <a:gd name="connsiteX4" fmla="*/ 2286 w 133350"/>
                <a:gd name="connsiteY4" fmla="*/ 334137 h 342900"/>
                <a:gd name="connsiteX5" fmla="*/ 2286 w 133350"/>
                <a:gd name="connsiteY5" fmla="*/ 312420 h 342900"/>
                <a:gd name="connsiteX6" fmla="*/ 50864 w 133350"/>
                <a:gd name="connsiteY6" fmla="*/ 326612 h 342900"/>
                <a:gd name="connsiteX7" fmla="*/ 87440 w 133350"/>
                <a:gd name="connsiteY7" fmla="*/ 315373 h 342900"/>
                <a:gd name="connsiteX8" fmla="*/ 99822 w 133350"/>
                <a:gd name="connsiteY8" fmla="*/ 286036 h 342900"/>
                <a:gd name="connsiteX9" fmla="*/ 93059 w 133350"/>
                <a:gd name="connsiteY9" fmla="*/ 263462 h 342900"/>
                <a:gd name="connsiteX10" fmla="*/ 61913 w 133350"/>
                <a:gd name="connsiteY10" fmla="*/ 241078 h 342900"/>
                <a:gd name="connsiteX11" fmla="*/ 11335 w 133350"/>
                <a:gd name="connsiteY11" fmla="*/ 205454 h 342900"/>
                <a:gd name="connsiteX12" fmla="*/ 0 w 133350"/>
                <a:gd name="connsiteY12" fmla="*/ 167164 h 342900"/>
                <a:gd name="connsiteX13" fmla="*/ 35909 w 133350"/>
                <a:gd name="connsiteY13" fmla="*/ 110395 h 342900"/>
                <a:gd name="connsiteX14" fmla="*/ 8668 w 133350"/>
                <a:gd name="connsiteY14" fmla="*/ 61817 h 342900"/>
                <a:gd name="connsiteX15" fmla="*/ 26860 w 133350"/>
                <a:gd name="connsiteY15" fmla="*/ 17050 h 342900"/>
                <a:gd name="connsiteX16" fmla="*/ 77153 w 133350"/>
                <a:gd name="connsiteY16" fmla="*/ 0 h 342900"/>
                <a:gd name="connsiteX17" fmla="*/ 120396 w 133350"/>
                <a:gd name="connsiteY17" fmla="*/ 8191 h 342900"/>
                <a:gd name="connsiteX18" fmla="*/ 120396 w 133350"/>
                <a:gd name="connsiteY18" fmla="*/ 29432 h 342900"/>
                <a:gd name="connsiteX19" fmla="*/ 76676 w 133350"/>
                <a:gd name="connsiteY19" fmla="*/ 18574 h 342900"/>
                <a:gd name="connsiteX20" fmla="*/ 29909 w 133350"/>
                <a:gd name="connsiteY20" fmla="*/ 60293 h 342900"/>
                <a:gd name="connsiteX21" fmla="*/ 42196 w 133350"/>
                <a:gd name="connsiteY21" fmla="*/ 89535 h 342900"/>
                <a:gd name="connsiteX22" fmla="*/ 89344 w 133350"/>
                <a:gd name="connsiteY22" fmla="*/ 116586 h 342900"/>
                <a:gd name="connsiteX23" fmla="*/ 134398 w 133350"/>
                <a:gd name="connsiteY23" fmla="*/ 178403 h 342900"/>
                <a:gd name="connsiteX24" fmla="*/ 100298 w 133350"/>
                <a:gd name="connsiteY24" fmla="*/ 241173 h 342900"/>
                <a:gd name="connsiteX25" fmla="*/ 53340 w 133350"/>
                <a:gd name="connsiteY25" fmla="*/ 120777 h 342900"/>
                <a:gd name="connsiteX26" fmla="*/ 21431 w 133350"/>
                <a:gd name="connsiteY26" fmla="*/ 165830 h 342900"/>
                <a:gd name="connsiteX27" fmla="*/ 34481 w 133350"/>
                <a:gd name="connsiteY27" fmla="*/ 200311 h 342900"/>
                <a:gd name="connsiteX28" fmla="*/ 84106 w 133350"/>
                <a:gd name="connsiteY28" fmla="*/ 229267 h 342900"/>
                <a:gd name="connsiteX29" fmla="*/ 106299 w 133350"/>
                <a:gd name="connsiteY29" fmla="*/ 207073 h 342900"/>
                <a:gd name="connsiteX30" fmla="*/ 113157 w 133350"/>
                <a:gd name="connsiteY30" fmla="*/ 178498 h 342900"/>
                <a:gd name="connsiteX31" fmla="*/ 102489 w 133350"/>
                <a:gd name="connsiteY31" fmla="*/ 149638 h 342900"/>
                <a:gd name="connsiteX32" fmla="*/ 53340 w 133350"/>
                <a:gd name="connsiteY32" fmla="*/ 12077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3350" h="342900">
                  <a:moveTo>
                    <a:pt x="100298" y="241173"/>
                  </a:moveTo>
                  <a:cubicBezTo>
                    <a:pt x="114300" y="251650"/>
                    <a:pt x="121349" y="266414"/>
                    <a:pt x="121349" y="285560"/>
                  </a:cubicBezTo>
                  <a:cubicBezTo>
                    <a:pt x="121349" y="302419"/>
                    <a:pt x="114776" y="316611"/>
                    <a:pt x="101632" y="328041"/>
                  </a:cubicBezTo>
                  <a:cubicBezTo>
                    <a:pt x="88487" y="339471"/>
                    <a:pt x="71438" y="345186"/>
                    <a:pt x="50387" y="345186"/>
                  </a:cubicBezTo>
                  <a:cubicBezTo>
                    <a:pt x="34576" y="345186"/>
                    <a:pt x="18574" y="341471"/>
                    <a:pt x="2286" y="334137"/>
                  </a:cubicBezTo>
                  <a:lnTo>
                    <a:pt x="2286" y="312420"/>
                  </a:lnTo>
                  <a:cubicBezTo>
                    <a:pt x="19717" y="321850"/>
                    <a:pt x="35909" y="326612"/>
                    <a:pt x="50864" y="326612"/>
                  </a:cubicBezTo>
                  <a:cubicBezTo>
                    <a:pt x="66961" y="326612"/>
                    <a:pt x="79153" y="322897"/>
                    <a:pt x="87440" y="315373"/>
                  </a:cubicBezTo>
                  <a:cubicBezTo>
                    <a:pt x="95726" y="307943"/>
                    <a:pt x="99822" y="298133"/>
                    <a:pt x="99822" y="286036"/>
                  </a:cubicBezTo>
                  <a:cubicBezTo>
                    <a:pt x="99822" y="278035"/>
                    <a:pt x="97536" y="270510"/>
                    <a:pt x="93059" y="263462"/>
                  </a:cubicBezTo>
                  <a:cubicBezTo>
                    <a:pt x="88583" y="256413"/>
                    <a:pt x="78200" y="248888"/>
                    <a:pt x="61913" y="241078"/>
                  </a:cubicBezTo>
                  <a:cubicBezTo>
                    <a:pt x="35719" y="228695"/>
                    <a:pt x="18859" y="216789"/>
                    <a:pt x="11335" y="205454"/>
                  </a:cubicBezTo>
                  <a:cubicBezTo>
                    <a:pt x="3810" y="194120"/>
                    <a:pt x="0" y="181356"/>
                    <a:pt x="0" y="167164"/>
                  </a:cubicBezTo>
                  <a:cubicBezTo>
                    <a:pt x="0" y="141732"/>
                    <a:pt x="12002" y="122777"/>
                    <a:pt x="35909" y="110395"/>
                  </a:cubicBezTo>
                  <a:cubicBezTo>
                    <a:pt x="17717" y="98107"/>
                    <a:pt x="8668" y="81915"/>
                    <a:pt x="8668" y="61817"/>
                  </a:cubicBezTo>
                  <a:cubicBezTo>
                    <a:pt x="8668" y="43339"/>
                    <a:pt x="14764" y="28384"/>
                    <a:pt x="26860" y="17050"/>
                  </a:cubicBezTo>
                  <a:cubicBezTo>
                    <a:pt x="38957" y="5715"/>
                    <a:pt x="55721" y="0"/>
                    <a:pt x="77153" y="0"/>
                  </a:cubicBezTo>
                  <a:cubicBezTo>
                    <a:pt x="93440" y="0"/>
                    <a:pt x="107823" y="2762"/>
                    <a:pt x="120396" y="8191"/>
                  </a:cubicBezTo>
                  <a:lnTo>
                    <a:pt x="120396" y="29432"/>
                  </a:lnTo>
                  <a:cubicBezTo>
                    <a:pt x="107728" y="22193"/>
                    <a:pt x="93155" y="18574"/>
                    <a:pt x="76676" y="18574"/>
                  </a:cubicBezTo>
                  <a:cubicBezTo>
                    <a:pt x="45530" y="18574"/>
                    <a:pt x="29909" y="32480"/>
                    <a:pt x="29909" y="60293"/>
                  </a:cubicBezTo>
                  <a:cubicBezTo>
                    <a:pt x="29909" y="72104"/>
                    <a:pt x="34004" y="81915"/>
                    <a:pt x="42196" y="89535"/>
                  </a:cubicBezTo>
                  <a:cubicBezTo>
                    <a:pt x="50387" y="97250"/>
                    <a:pt x="66104" y="106204"/>
                    <a:pt x="89344" y="116586"/>
                  </a:cubicBezTo>
                  <a:cubicBezTo>
                    <a:pt x="119348" y="130492"/>
                    <a:pt x="134398" y="151066"/>
                    <a:pt x="134398" y="178403"/>
                  </a:cubicBezTo>
                  <a:cubicBezTo>
                    <a:pt x="134493" y="202406"/>
                    <a:pt x="123063" y="223266"/>
                    <a:pt x="100298" y="241173"/>
                  </a:cubicBezTo>
                  <a:close/>
                  <a:moveTo>
                    <a:pt x="53340" y="120777"/>
                  </a:moveTo>
                  <a:cubicBezTo>
                    <a:pt x="32099" y="130397"/>
                    <a:pt x="21431" y="145352"/>
                    <a:pt x="21431" y="165830"/>
                  </a:cubicBezTo>
                  <a:cubicBezTo>
                    <a:pt x="21431" y="180308"/>
                    <a:pt x="25813" y="191834"/>
                    <a:pt x="34481" y="200311"/>
                  </a:cubicBezTo>
                  <a:cubicBezTo>
                    <a:pt x="43148" y="208788"/>
                    <a:pt x="59722" y="218408"/>
                    <a:pt x="84106" y="229267"/>
                  </a:cubicBezTo>
                  <a:cubicBezTo>
                    <a:pt x="94298" y="221742"/>
                    <a:pt x="101727" y="214313"/>
                    <a:pt x="106299" y="207073"/>
                  </a:cubicBezTo>
                  <a:cubicBezTo>
                    <a:pt x="110871" y="199835"/>
                    <a:pt x="113157" y="190310"/>
                    <a:pt x="113157" y="178498"/>
                  </a:cubicBezTo>
                  <a:cubicBezTo>
                    <a:pt x="113157" y="167164"/>
                    <a:pt x="109633" y="157543"/>
                    <a:pt x="102489" y="149638"/>
                  </a:cubicBezTo>
                  <a:cubicBezTo>
                    <a:pt x="95440" y="141732"/>
                    <a:pt x="79058" y="132112"/>
                    <a:pt x="53340" y="120777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108" name="ICON 10">
            <a:extLst>
              <a:ext uri="{FF2B5EF4-FFF2-40B4-BE49-F238E27FC236}">
                <a16:creationId xmlns:a16="http://schemas.microsoft.com/office/drawing/2014/main" id="{F1455DBC-3BB2-4097-AC1E-3F9F889BBCF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472976" y="2662443"/>
            <a:ext cx="375720" cy="468000"/>
            <a:chOff x="4701014" y="2656905"/>
            <a:chExt cx="542925" cy="676275"/>
          </a:xfrm>
        </p:grpSpPr>
        <p:sp>
          <p:nvSpPr>
            <p:cNvPr id="109" name="Freihandform: Form 108">
              <a:extLst>
                <a:ext uri="{FF2B5EF4-FFF2-40B4-BE49-F238E27FC236}">
                  <a16:creationId xmlns:a16="http://schemas.microsoft.com/office/drawing/2014/main" id="{300FD560-C1FB-490F-83B7-341D7D329592}"/>
                </a:ext>
              </a:extLst>
            </p:cNvPr>
            <p:cNvSpPr/>
            <p:nvPr/>
          </p:nvSpPr>
          <p:spPr bwMode="gray">
            <a:xfrm>
              <a:off x="4701014" y="2656905"/>
              <a:ext cx="542925" cy="67627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009CB4"/>
            </a:solidFill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10" name="Freihandform: Form 109">
              <a:extLst>
                <a:ext uri="{FF2B5EF4-FFF2-40B4-BE49-F238E27FC236}">
                  <a16:creationId xmlns:a16="http://schemas.microsoft.com/office/drawing/2014/main" id="{FF70B22A-B5DA-4D1C-B18B-38EAD1828B32}"/>
                </a:ext>
              </a:extLst>
            </p:cNvPr>
            <p:cNvSpPr/>
            <p:nvPr/>
          </p:nvSpPr>
          <p:spPr bwMode="gray">
            <a:xfrm>
              <a:off x="4909611" y="2792351"/>
              <a:ext cx="133350" cy="342900"/>
            </a:xfrm>
            <a:custGeom>
              <a:avLst/>
              <a:gdLst>
                <a:gd name="connsiteX0" fmla="*/ 100298 w 133350"/>
                <a:gd name="connsiteY0" fmla="*/ 241173 h 342900"/>
                <a:gd name="connsiteX1" fmla="*/ 121349 w 133350"/>
                <a:gd name="connsiteY1" fmla="*/ 285560 h 342900"/>
                <a:gd name="connsiteX2" fmla="*/ 101632 w 133350"/>
                <a:gd name="connsiteY2" fmla="*/ 328041 h 342900"/>
                <a:gd name="connsiteX3" fmla="*/ 50387 w 133350"/>
                <a:gd name="connsiteY3" fmla="*/ 345186 h 342900"/>
                <a:gd name="connsiteX4" fmla="*/ 2286 w 133350"/>
                <a:gd name="connsiteY4" fmla="*/ 334137 h 342900"/>
                <a:gd name="connsiteX5" fmla="*/ 2286 w 133350"/>
                <a:gd name="connsiteY5" fmla="*/ 312420 h 342900"/>
                <a:gd name="connsiteX6" fmla="*/ 50864 w 133350"/>
                <a:gd name="connsiteY6" fmla="*/ 326612 h 342900"/>
                <a:gd name="connsiteX7" fmla="*/ 87440 w 133350"/>
                <a:gd name="connsiteY7" fmla="*/ 315373 h 342900"/>
                <a:gd name="connsiteX8" fmla="*/ 99822 w 133350"/>
                <a:gd name="connsiteY8" fmla="*/ 286036 h 342900"/>
                <a:gd name="connsiteX9" fmla="*/ 93059 w 133350"/>
                <a:gd name="connsiteY9" fmla="*/ 263462 h 342900"/>
                <a:gd name="connsiteX10" fmla="*/ 61913 w 133350"/>
                <a:gd name="connsiteY10" fmla="*/ 241078 h 342900"/>
                <a:gd name="connsiteX11" fmla="*/ 11335 w 133350"/>
                <a:gd name="connsiteY11" fmla="*/ 205454 h 342900"/>
                <a:gd name="connsiteX12" fmla="*/ 0 w 133350"/>
                <a:gd name="connsiteY12" fmla="*/ 167164 h 342900"/>
                <a:gd name="connsiteX13" fmla="*/ 35909 w 133350"/>
                <a:gd name="connsiteY13" fmla="*/ 110395 h 342900"/>
                <a:gd name="connsiteX14" fmla="*/ 8668 w 133350"/>
                <a:gd name="connsiteY14" fmla="*/ 61817 h 342900"/>
                <a:gd name="connsiteX15" fmla="*/ 26860 w 133350"/>
                <a:gd name="connsiteY15" fmla="*/ 17050 h 342900"/>
                <a:gd name="connsiteX16" fmla="*/ 77153 w 133350"/>
                <a:gd name="connsiteY16" fmla="*/ 0 h 342900"/>
                <a:gd name="connsiteX17" fmla="*/ 120396 w 133350"/>
                <a:gd name="connsiteY17" fmla="*/ 8191 h 342900"/>
                <a:gd name="connsiteX18" fmla="*/ 120396 w 133350"/>
                <a:gd name="connsiteY18" fmla="*/ 29432 h 342900"/>
                <a:gd name="connsiteX19" fmla="*/ 76676 w 133350"/>
                <a:gd name="connsiteY19" fmla="*/ 18574 h 342900"/>
                <a:gd name="connsiteX20" fmla="*/ 29909 w 133350"/>
                <a:gd name="connsiteY20" fmla="*/ 60293 h 342900"/>
                <a:gd name="connsiteX21" fmla="*/ 42196 w 133350"/>
                <a:gd name="connsiteY21" fmla="*/ 89535 h 342900"/>
                <a:gd name="connsiteX22" fmla="*/ 89344 w 133350"/>
                <a:gd name="connsiteY22" fmla="*/ 116586 h 342900"/>
                <a:gd name="connsiteX23" fmla="*/ 134398 w 133350"/>
                <a:gd name="connsiteY23" fmla="*/ 178403 h 342900"/>
                <a:gd name="connsiteX24" fmla="*/ 100298 w 133350"/>
                <a:gd name="connsiteY24" fmla="*/ 241173 h 342900"/>
                <a:gd name="connsiteX25" fmla="*/ 53340 w 133350"/>
                <a:gd name="connsiteY25" fmla="*/ 120777 h 342900"/>
                <a:gd name="connsiteX26" fmla="*/ 21431 w 133350"/>
                <a:gd name="connsiteY26" fmla="*/ 165830 h 342900"/>
                <a:gd name="connsiteX27" fmla="*/ 34481 w 133350"/>
                <a:gd name="connsiteY27" fmla="*/ 200311 h 342900"/>
                <a:gd name="connsiteX28" fmla="*/ 84106 w 133350"/>
                <a:gd name="connsiteY28" fmla="*/ 229267 h 342900"/>
                <a:gd name="connsiteX29" fmla="*/ 106299 w 133350"/>
                <a:gd name="connsiteY29" fmla="*/ 207073 h 342900"/>
                <a:gd name="connsiteX30" fmla="*/ 113157 w 133350"/>
                <a:gd name="connsiteY30" fmla="*/ 178498 h 342900"/>
                <a:gd name="connsiteX31" fmla="*/ 102489 w 133350"/>
                <a:gd name="connsiteY31" fmla="*/ 149638 h 342900"/>
                <a:gd name="connsiteX32" fmla="*/ 53340 w 133350"/>
                <a:gd name="connsiteY32" fmla="*/ 12077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3350" h="342900">
                  <a:moveTo>
                    <a:pt x="100298" y="241173"/>
                  </a:moveTo>
                  <a:cubicBezTo>
                    <a:pt x="114300" y="251650"/>
                    <a:pt x="121349" y="266414"/>
                    <a:pt x="121349" y="285560"/>
                  </a:cubicBezTo>
                  <a:cubicBezTo>
                    <a:pt x="121349" y="302419"/>
                    <a:pt x="114776" y="316611"/>
                    <a:pt x="101632" y="328041"/>
                  </a:cubicBezTo>
                  <a:cubicBezTo>
                    <a:pt x="88487" y="339471"/>
                    <a:pt x="71438" y="345186"/>
                    <a:pt x="50387" y="345186"/>
                  </a:cubicBezTo>
                  <a:cubicBezTo>
                    <a:pt x="34576" y="345186"/>
                    <a:pt x="18574" y="341471"/>
                    <a:pt x="2286" y="334137"/>
                  </a:cubicBezTo>
                  <a:lnTo>
                    <a:pt x="2286" y="312420"/>
                  </a:lnTo>
                  <a:cubicBezTo>
                    <a:pt x="19717" y="321850"/>
                    <a:pt x="35909" y="326612"/>
                    <a:pt x="50864" y="326612"/>
                  </a:cubicBezTo>
                  <a:cubicBezTo>
                    <a:pt x="66961" y="326612"/>
                    <a:pt x="79153" y="322897"/>
                    <a:pt x="87440" y="315373"/>
                  </a:cubicBezTo>
                  <a:cubicBezTo>
                    <a:pt x="95726" y="307943"/>
                    <a:pt x="99822" y="298133"/>
                    <a:pt x="99822" y="286036"/>
                  </a:cubicBezTo>
                  <a:cubicBezTo>
                    <a:pt x="99822" y="278035"/>
                    <a:pt x="97536" y="270510"/>
                    <a:pt x="93059" y="263462"/>
                  </a:cubicBezTo>
                  <a:cubicBezTo>
                    <a:pt x="88583" y="256413"/>
                    <a:pt x="78200" y="248888"/>
                    <a:pt x="61913" y="241078"/>
                  </a:cubicBezTo>
                  <a:cubicBezTo>
                    <a:pt x="35719" y="228695"/>
                    <a:pt x="18859" y="216789"/>
                    <a:pt x="11335" y="205454"/>
                  </a:cubicBezTo>
                  <a:cubicBezTo>
                    <a:pt x="3810" y="194120"/>
                    <a:pt x="0" y="181356"/>
                    <a:pt x="0" y="167164"/>
                  </a:cubicBezTo>
                  <a:cubicBezTo>
                    <a:pt x="0" y="141732"/>
                    <a:pt x="12002" y="122777"/>
                    <a:pt x="35909" y="110395"/>
                  </a:cubicBezTo>
                  <a:cubicBezTo>
                    <a:pt x="17717" y="98107"/>
                    <a:pt x="8668" y="81915"/>
                    <a:pt x="8668" y="61817"/>
                  </a:cubicBezTo>
                  <a:cubicBezTo>
                    <a:pt x="8668" y="43339"/>
                    <a:pt x="14764" y="28384"/>
                    <a:pt x="26860" y="17050"/>
                  </a:cubicBezTo>
                  <a:cubicBezTo>
                    <a:pt x="38957" y="5715"/>
                    <a:pt x="55721" y="0"/>
                    <a:pt x="77153" y="0"/>
                  </a:cubicBezTo>
                  <a:cubicBezTo>
                    <a:pt x="93440" y="0"/>
                    <a:pt x="107823" y="2762"/>
                    <a:pt x="120396" y="8191"/>
                  </a:cubicBezTo>
                  <a:lnTo>
                    <a:pt x="120396" y="29432"/>
                  </a:lnTo>
                  <a:cubicBezTo>
                    <a:pt x="107728" y="22193"/>
                    <a:pt x="93155" y="18574"/>
                    <a:pt x="76676" y="18574"/>
                  </a:cubicBezTo>
                  <a:cubicBezTo>
                    <a:pt x="45530" y="18574"/>
                    <a:pt x="29909" y="32480"/>
                    <a:pt x="29909" y="60293"/>
                  </a:cubicBezTo>
                  <a:cubicBezTo>
                    <a:pt x="29909" y="72104"/>
                    <a:pt x="34004" y="81915"/>
                    <a:pt x="42196" y="89535"/>
                  </a:cubicBezTo>
                  <a:cubicBezTo>
                    <a:pt x="50387" y="97250"/>
                    <a:pt x="66104" y="106204"/>
                    <a:pt x="89344" y="116586"/>
                  </a:cubicBezTo>
                  <a:cubicBezTo>
                    <a:pt x="119348" y="130492"/>
                    <a:pt x="134398" y="151066"/>
                    <a:pt x="134398" y="178403"/>
                  </a:cubicBezTo>
                  <a:cubicBezTo>
                    <a:pt x="134493" y="202406"/>
                    <a:pt x="123063" y="223266"/>
                    <a:pt x="100298" y="241173"/>
                  </a:cubicBezTo>
                  <a:close/>
                  <a:moveTo>
                    <a:pt x="53340" y="120777"/>
                  </a:moveTo>
                  <a:cubicBezTo>
                    <a:pt x="32099" y="130397"/>
                    <a:pt x="21431" y="145352"/>
                    <a:pt x="21431" y="165830"/>
                  </a:cubicBezTo>
                  <a:cubicBezTo>
                    <a:pt x="21431" y="180308"/>
                    <a:pt x="25813" y="191834"/>
                    <a:pt x="34481" y="200311"/>
                  </a:cubicBezTo>
                  <a:cubicBezTo>
                    <a:pt x="43148" y="208788"/>
                    <a:pt x="59722" y="218408"/>
                    <a:pt x="84106" y="229267"/>
                  </a:cubicBezTo>
                  <a:cubicBezTo>
                    <a:pt x="94298" y="221742"/>
                    <a:pt x="101727" y="214313"/>
                    <a:pt x="106299" y="207073"/>
                  </a:cubicBezTo>
                  <a:cubicBezTo>
                    <a:pt x="110871" y="199835"/>
                    <a:pt x="113157" y="190310"/>
                    <a:pt x="113157" y="178498"/>
                  </a:cubicBezTo>
                  <a:cubicBezTo>
                    <a:pt x="113157" y="167164"/>
                    <a:pt x="109633" y="157543"/>
                    <a:pt x="102489" y="149638"/>
                  </a:cubicBezTo>
                  <a:cubicBezTo>
                    <a:pt x="95440" y="141732"/>
                    <a:pt x="79058" y="132112"/>
                    <a:pt x="53340" y="120777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111" name="ICON 11">
            <a:extLst>
              <a:ext uri="{FF2B5EF4-FFF2-40B4-BE49-F238E27FC236}">
                <a16:creationId xmlns:a16="http://schemas.microsoft.com/office/drawing/2014/main" id="{AC2ADBF0-0159-4749-8CA9-D44126027D4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495882" y="2675879"/>
            <a:ext cx="365294" cy="365294"/>
            <a:chOff x="6877050" y="1466850"/>
            <a:chExt cx="302329" cy="302329"/>
          </a:xfrm>
        </p:grpSpPr>
        <p:cxnSp>
          <p:nvCxnSpPr>
            <p:cNvPr id="112" name="Gerader Verbinder 111">
              <a:extLst>
                <a:ext uri="{FF2B5EF4-FFF2-40B4-BE49-F238E27FC236}">
                  <a16:creationId xmlns:a16="http://schemas.microsoft.com/office/drawing/2014/main" id="{F23B4F98-CD76-449D-8043-242D98E004FB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6877050" y="1466850"/>
              <a:ext cx="302329" cy="302329"/>
            </a:xfrm>
            <a:prstGeom prst="line">
              <a:avLst/>
            </a:prstGeom>
            <a:ln w="25400">
              <a:solidFill>
                <a:srgbClr val="DCE04B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Gerader Verbinder 112">
              <a:extLst>
                <a:ext uri="{FF2B5EF4-FFF2-40B4-BE49-F238E27FC236}">
                  <a16:creationId xmlns:a16="http://schemas.microsoft.com/office/drawing/2014/main" id="{6CCD5FAC-E087-47B0-9801-C6D6ADB801DC}"/>
                </a:ext>
              </a:extLst>
            </p:cNvPr>
            <p:cNvCxnSpPr>
              <a:cxnSpLocks/>
            </p:cNvCxnSpPr>
            <p:nvPr/>
          </p:nvCxnSpPr>
          <p:spPr bwMode="gray">
            <a:xfrm rot="5400000">
              <a:off x="6877050" y="1466850"/>
              <a:ext cx="302329" cy="302329"/>
            </a:xfrm>
            <a:prstGeom prst="line">
              <a:avLst/>
            </a:prstGeom>
            <a:ln w="25400">
              <a:solidFill>
                <a:srgbClr val="DCE04B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7" name="Logo">
            <a:hlinkClick r:id="rId3" action="ppaction://hlinksldjump"/>
            <a:extLst>
              <a:ext uri="{FF2B5EF4-FFF2-40B4-BE49-F238E27FC236}">
                <a16:creationId xmlns:a16="http://schemas.microsoft.com/office/drawing/2014/main" id="{E9DAD721-1B5B-4A30-8BE9-7AD33880EB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475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18" dur="250" fill="hold"/>
                                            <p:tgtEl>
                                              <p:spTgt spid="9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24" dur="250" fill="hold"/>
                                            <p:tgtEl>
                                              <p:spTgt spid="10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10" presetClass="entr" presetSubtype="0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 p14:presetBounceEnd="20000">
                                      <p:stCondLst>
                                        <p:cond delay="25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30" dur="250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36" dur="250" fill="hold"/>
                                            <p:tgtEl>
                                              <p:spTgt spid="10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42" dur="25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44" presetID="10" presetClass="exit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5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7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8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51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1000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55789E-8 -2.22222E-6 L 0.01003 -0.00555 " pathEditMode="relative" rAng="0" ptsTypes="AA">
                                          <p:cBhvr>
                                            <p:cTn id="5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9500" y="-2780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56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7" dur="500" tmFilter="0, 0; .2, .5; .8, .5; 1, 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8" dur="250" autoRev="1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250" fill="hold"/>
                                            <p:tgtEl>
                                              <p:spTgt spid="9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250" fill="hold"/>
                                            <p:tgtEl>
                                              <p:spTgt spid="10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10" presetClass="entr" presetSubtype="0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250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250" fill="hold"/>
                                            <p:tgtEl>
                                              <p:spTgt spid="10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25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44" presetID="10" presetClass="exit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5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7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8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51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1000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55789E-8 -2.22222E-6 L 0.01003 -0.00555 " pathEditMode="relative" rAng="0" ptsTypes="AA">
                                          <p:cBhvr>
                                            <p:cTn id="5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9500" y="-2780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56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7" dur="500" tmFilter="0, 0; .2, .5; .8, .5; 1, 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8" dur="250" autoRev="1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HG">
            <a:extLst>
              <a:ext uri="{FF2B5EF4-FFF2-40B4-BE49-F238E27FC236}">
                <a16:creationId xmlns:a16="http://schemas.microsoft.com/office/drawing/2014/main" id="{64CDBCE6-41AA-43AC-9867-988F0C6F0A2C}"/>
              </a:ext>
            </a:extLst>
          </p:cNvPr>
          <p:cNvSpPr/>
          <p:nvPr/>
        </p:nvSpPr>
        <p:spPr bwMode="gray">
          <a:xfrm>
            <a:off x="793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7" name="Inhalt">
            <a:extLst>
              <a:ext uri="{FF2B5EF4-FFF2-40B4-BE49-F238E27FC236}">
                <a16:creationId xmlns:a16="http://schemas.microsoft.com/office/drawing/2014/main" id="{00642C81-A828-4A58-B57E-C080DF1326A8}"/>
              </a:ext>
            </a:extLst>
          </p:cNvPr>
          <p:cNvSpPr>
            <a:spLocks noGrp="1"/>
          </p:cNvSpPr>
          <p:nvPr>
            <p:ph sz="half" idx="1"/>
          </p:nvPr>
        </p:nvSpPr>
        <p:spPr bwMode="gray">
          <a:xfrm>
            <a:off x="539999" y="2944800"/>
            <a:ext cx="3564000" cy="3060000"/>
          </a:xfrm>
        </p:spPr>
        <p:txBody>
          <a:bodyPr/>
          <a:lstStyle/>
          <a:p>
            <a:pPr marL="0" indent="0">
              <a:buNone/>
            </a:pPr>
            <a:br>
              <a:rPr lang="de-DE" dirty="0">
                <a:solidFill>
                  <a:schemeClr val="bg1"/>
                </a:solidFill>
              </a:rPr>
            </a:br>
            <a:br>
              <a:rPr lang="de-DE" dirty="0">
                <a:solidFill>
                  <a:schemeClr val="bg1"/>
                </a:solidFill>
              </a:rPr>
            </a:br>
            <a:endParaRPr lang="de-DE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br>
              <a:rPr lang="de-DE" sz="1400" dirty="0">
                <a:solidFill>
                  <a:schemeClr val="bg1"/>
                </a:solidFill>
              </a:rPr>
            </a:b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Bei nicht geschützten Forschungsdaten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(z.B. Messergebnissen) ist </a:t>
            </a:r>
            <a:r>
              <a:rPr lang="de-DE" sz="1400" dirty="0">
                <a:solidFill>
                  <a:srgbClr val="DCE04B"/>
                </a:solidFill>
                <a:latin typeface="+mj-lt"/>
              </a:rPr>
              <a:t>rechtlich weitgehend ungeklärt, wem im konkreten Einzelfall</a:t>
            </a:r>
            <a:r>
              <a:rPr lang="de-DE" sz="1400" dirty="0">
                <a:solidFill>
                  <a:schemeClr val="bg1"/>
                </a:solidFill>
              </a:rPr>
              <a:t> die Entscheidungsbefugnis über die Daten obliegt.</a:t>
            </a:r>
          </a:p>
          <a:p>
            <a:pPr marL="0" indent="0">
              <a:buNone/>
            </a:pPr>
            <a:endParaRPr lang="de-DE" dirty="0"/>
          </a:p>
        </p:txBody>
      </p:sp>
      <p:grpSp>
        <p:nvGrpSpPr>
          <p:cNvPr id="40" name="ICON 1">
            <a:extLst>
              <a:ext uri="{FF2B5EF4-FFF2-40B4-BE49-F238E27FC236}">
                <a16:creationId xmlns:a16="http://schemas.microsoft.com/office/drawing/2014/main" id="{D58327B5-1A1A-409F-8C3A-94B2DCF13F60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82624" y="1808586"/>
            <a:ext cx="878750" cy="1163170"/>
            <a:chOff x="12717037" y="2922973"/>
            <a:chExt cx="525304" cy="695325"/>
          </a:xfrm>
        </p:grpSpPr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D8DE5B2E-9CA6-4AA3-853C-0E82F7608A29}"/>
                </a:ext>
              </a:extLst>
            </p:cNvPr>
            <p:cNvSpPr/>
            <p:nvPr/>
          </p:nvSpPr>
          <p:spPr bwMode="gray">
            <a:xfrm>
              <a:off x="12717037" y="2922973"/>
              <a:ext cx="523875" cy="695325"/>
            </a:xfrm>
            <a:custGeom>
              <a:avLst/>
              <a:gdLst>
                <a:gd name="connsiteX0" fmla="*/ 526733 w 523875"/>
                <a:gd name="connsiteY0" fmla="*/ 125254 h 695325"/>
                <a:gd name="connsiteX1" fmla="*/ 526733 w 523875"/>
                <a:gd name="connsiteY1" fmla="*/ 700088 h 695325"/>
                <a:gd name="connsiteX2" fmla="*/ 0 w 523875"/>
                <a:gd name="connsiteY2" fmla="*/ 700088 h 695325"/>
                <a:gd name="connsiteX3" fmla="*/ 0 w 523875"/>
                <a:gd name="connsiteY3" fmla="*/ 0 h 695325"/>
                <a:gd name="connsiteX4" fmla="*/ 402622 w 523875"/>
                <a:gd name="connsiteY4" fmla="*/ 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875" h="695325">
                  <a:moveTo>
                    <a:pt x="526733" y="125254"/>
                  </a:moveTo>
                  <a:lnTo>
                    <a:pt x="526733" y="700088"/>
                  </a:lnTo>
                  <a:lnTo>
                    <a:pt x="0" y="700088"/>
                  </a:lnTo>
                  <a:lnTo>
                    <a:pt x="0" y="0"/>
                  </a:lnTo>
                  <a:lnTo>
                    <a:pt x="402622" y="0"/>
                  </a:lnTo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59FE9618-7588-4DF3-AB5D-540C8794DA95}"/>
                </a:ext>
              </a:extLst>
            </p:cNvPr>
            <p:cNvSpPr/>
            <p:nvPr/>
          </p:nvSpPr>
          <p:spPr bwMode="gray">
            <a:xfrm>
              <a:off x="12817050" y="339922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DD0751F2-A902-4E4C-96A6-4B2B252AD331}"/>
                </a:ext>
              </a:extLst>
            </p:cNvPr>
            <p:cNvSpPr/>
            <p:nvPr/>
          </p:nvSpPr>
          <p:spPr bwMode="gray">
            <a:xfrm>
              <a:off x="12817050" y="345637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C43D2D46-6999-4D4F-8B41-6EF976B0B0F3}"/>
                </a:ext>
              </a:extLst>
            </p:cNvPr>
            <p:cNvSpPr/>
            <p:nvPr/>
          </p:nvSpPr>
          <p:spPr bwMode="gray">
            <a:xfrm>
              <a:off x="12817050" y="351352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B48B8EE2-B381-488C-A9F2-70F2D5BCA47C}"/>
                </a:ext>
              </a:extLst>
            </p:cNvPr>
            <p:cNvSpPr/>
            <p:nvPr/>
          </p:nvSpPr>
          <p:spPr bwMode="gray">
            <a:xfrm>
              <a:off x="13118516" y="2922973"/>
              <a:ext cx="123825" cy="123825"/>
            </a:xfrm>
            <a:custGeom>
              <a:avLst/>
              <a:gdLst>
                <a:gd name="connsiteX0" fmla="*/ 0 w 123825"/>
                <a:gd name="connsiteY0" fmla="*/ 0 h 123825"/>
                <a:gd name="connsiteX1" fmla="*/ 0 w 123825"/>
                <a:gd name="connsiteY1" fmla="*/ 125254 h 123825"/>
                <a:gd name="connsiteX2" fmla="*/ 125254 w 123825"/>
                <a:gd name="connsiteY2" fmla="*/ 1252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123825">
                  <a:moveTo>
                    <a:pt x="0" y="0"/>
                  </a:moveTo>
                  <a:lnTo>
                    <a:pt x="0" y="125254"/>
                  </a:lnTo>
                  <a:lnTo>
                    <a:pt x="125254" y="125254"/>
                  </a:lnTo>
                  <a:close/>
                </a:path>
              </a:pathLst>
            </a:custGeom>
            <a:noFill/>
            <a:ln w="19050" cap="sq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49" name="Grafik 29">
              <a:extLst>
                <a:ext uri="{FF2B5EF4-FFF2-40B4-BE49-F238E27FC236}">
                  <a16:creationId xmlns:a16="http://schemas.microsoft.com/office/drawing/2014/main" id="{3AB9CA06-F813-4F75-9B33-C3B8DC531340}"/>
                </a:ext>
              </a:extLst>
            </p:cNvPr>
            <p:cNvGrpSpPr/>
            <p:nvPr/>
          </p:nvGrpSpPr>
          <p:grpSpPr bwMode="gray">
            <a:xfrm>
              <a:off x="12834671" y="3124046"/>
              <a:ext cx="314325" cy="190500"/>
              <a:chOff x="12834671" y="3124046"/>
              <a:chExt cx="314325" cy="190500"/>
            </a:xfrm>
            <a:noFill/>
          </p:grpSpPr>
          <p:sp>
            <p:nvSpPr>
              <p:cNvPr id="50" name="Freihandform: Form 49">
                <a:extLst>
                  <a:ext uri="{FF2B5EF4-FFF2-40B4-BE49-F238E27FC236}">
                    <a16:creationId xmlns:a16="http://schemas.microsoft.com/office/drawing/2014/main" id="{3E7E2BAF-032D-41B4-A8F6-71FDCCD0FCA3}"/>
                  </a:ext>
                </a:extLst>
              </p:cNvPr>
              <p:cNvSpPr/>
              <p:nvPr/>
            </p:nvSpPr>
            <p:spPr bwMode="gray">
              <a:xfrm>
                <a:off x="12834671" y="3272731"/>
                <a:ext cx="28575" cy="28575"/>
              </a:xfrm>
              <a:custGeom>
                <a:avLst/>
                <a:gdLst>
                  <a:gd name="connsiteX0" fmla="*/ 37148 w 28575"/>
                  <a:gd name="connsiteY0" fmla="*/ 18574 h 28575"/>
                  <a:gd name="connsiteX1" fmla="*/ 18574 w 28575"/>
                  <a:gd name="connsiteY1" fmla="*/ 37147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8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8" y="18574"/>
                    </a:moveTo>
                    <a:cubicBezTo>
                      <a:pt x="37148" y="28832"/>
                      <a:pt x="28832" y="37147"/>
                      <a:pt x="18574" y="37147"/>
                    </a:cubicBezTo>
                    <a:cubicBezTo>
                      <a:pt x="8316" y="37147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8" y="8316"/>
                      <a:pt x="37148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1" name="Freihandform: Form 50">
                <a:extLst>
                  <a:ext uri="{FF2B5EF4-FFF2-40B4-BE49-F238E27FC236}">
                    <a16:creationId xmlns:a16="http://schemas.microsoft.com/office/drawing/2014/main" id="{5700BBC6-D6FB-47CB-9735-7BED491709BF}"/>
                  </a:ext>
                </a:extLst>
              </p:cNvPr>
              <p:cNvSpPr/>
              <p:nvPr/>
            </p:nvSpPr>
            <p:spPr bwMode="gray">
              <a:xfrm>
                <a:off x="12913728" y="3170528"/>
                <a:ext cx="28575" cy="28575"/>
              </a:xfrm>
              <a:custGeom>
                <a:avLst/>
                <a:gdLst>
                  <a:gd name="connsiteX0" fmla="*/ 37147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7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7" y="18574"/>
                    </a:moveTo>
                    <a:cubicBezTo>
                      <a:pt x="37147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7" y="8316"/>
                      <a:pt x="37147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2" name="Freihandform: Form 51">
                <a:extLst>
                  <a:ext uri="{FF2B5EF4-FFF2-40B4-BE49-F238E27FC236}">
                    <a16:creationId xmlns:a16="http://schemas.microsoft.com/office/drawing/2014/main" id="{1F2535C7-3188-4752-890E-430008CF897A}"/>
                  </a:ext>
                </a:extLst>
              </p:cNvPr>
              <p:cNvSpPr/>
              <p:nvPr/>
            </p:nvSpPr>
            <p:spPr bwMode="gray">
              <a:xfrm>
                <a:off x="13029838" y="3277398"/>
                <a:ext cx="28575" cy="28575"/>
              </a:xfrm>
              <a:custGeom>
                <a:avLst/>
                <a:gdLst>
                  <a:gd name="connsiteX0" fmla="*/ 37148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8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8" y="18574"/>
                    </a:moveTo>
                    <a:cubicBezTo>
                      <a:pt x="37148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8" y="8316"/>
                      <a:pt x="37148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3" name="Freihandform: Form 52">
                <a:extLst>
                  <a:ext uri="{FF2B5EF4-FFF2-40B4-BE49-F238E27FC236}">
                    <a16:creationId xmlns:a16="http://schemas.microsoft.com/office/drawing/2014/main" id="{A1E5E4DD-D952-4EC0-A531-4C6D0C4143FA}"/>
                  </a:ext>
                </a:extLst>
              </p:cNvPr>
              <p:cNvSpPr/>
              <p:nvPr/>
            </p:nvSpPr>
            <p:spPr bwMode="gray">
              <a:xfrm>
                <a:off x="13118135" y="3124046"/>
                <a:ext cx="28575" cy="28575"/>
              </a:xfrm>
              <a:custGeom>
                <a:avLst/>
                <a:gdLst>
                  <a:gd name="connsiteX0" fmla="*/ 37147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7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7" y="18574"/>
                    </a:moveTo>
                    <a:cubicBezTo>
                      <a:pt x="37147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7" y="8316"/>
                      <a:pt x="37147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4" name="Freihandform: Form 53">
                <a:extLst>
                  <a:ext uri="{FF2B5EF4-FFF2-40B4-BE49-F238E27FC236}">
                    <a16:creationId xmlns:a16="http://schemas.microsoft.com/office/drawing/2014/main" id="{71021822-2669-45A0-B737-5BCAC601B94C}"/>
                  </a:ext>
                </a:extLst>
              </p:cNvPr>
              <p:cNvSpPr/>
              <p:nvPr/>
            </p:nvSpPr>
            <p:spPr bwMode="gray">
              <a:xfrm>
                <a:off x="12862865" y="3203865"/>
                <a:ext cx="57150" cy="66675"/>
              </a:xfrm>
              <a:custGeom>
                <a:avLst/>
                <a:gdLst>
                  <a:gd name="connsiteX0" fmla="*/ 0 w 57150"/>
                  <a:gd name="connsiteY0" fmla="*/ 71533 h 66675"/>
                  <a:gd name="connsiteX1" fmla="*/ 58198 w 57150"/>
                  <a:gd name="connsiteY1" fmla="*/ 0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7150" h="66675">
                    <a:moveTo>
                      <a:pt x="0" y="71533"/>
                    </a:moveTo>
                    <a:lnTo>
                      <a:pt x="58198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BC5B9FDD-AEF1-47B2-8761-2D13A332E651}"/>
                  </a:ext>
                </a:extLst>
              </p:cNvPr>
              <p:cNvSpPr/>
              <p:nvPr/>
            </p:nvSpPr>
            <p:spPr bwMode="gray">
              <a:xfrm>
                <a:off x="12947066" y="3200246"/>
                <a:ext cx="85725" cy="76200"/>
              </a:xfrm>
              <a:custGeom>
                <a:avLst/>
                <a:gdLst>
                  <a:gd name="connsiteX0" fmla="*/ 0 w 85725"/>
                  <a:gd name="connsiteY0" fmla="*/ 0 h 76200"/>
                  <a:gd name="connsiteX1" fmla="*/ 87440 w 85725"/>
                  <a:gd name="connsiteY1" fmla="*/ 8343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5725" h="76200">
                    <a:moveTo>
                      <a:pt x="0" y="0"/>
                    </a:moveTo>
                    <a:lnTo>
                      <a:pt x="87440" y="83439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F6F2286F-CD10-4CFC-9AF6-52F6A26D5A15}"/>
                  </a:ext>
                </a:extLst>
              </p:cNvPr>
              <p:cNvSpPr/>
              <p:nvPr/>
            </p:nvSpPr>
            <p:spPr bwMode="gray">
              <a:xfrm>
                <a:off x="13060128" y="3159098"/>
                <a:ext cx="66675" cy="114300"/>
              </a:xfrm>
              <a:custGeom>
                <a:avLst/>
                <a:gdLst>
                  <a:gd name="connsiteX0" fmla="*/ 0 w 66675"/>
                  <a:gd name="connsiteY0" fmla="*/ 122492 h 114300"/>
                  <a:gd name="connsiteX1" fmla="*/ 68199 w 66675"/>
                  <a:gd name="connsiteY1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675" h="114300">
                    <a:moveTo>
                      <a:pt x="0" y="122492"/>
                    </a:moveTo>
                    <a:lnTo>
                      <a:pt x="68199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65" name="ICON 2">
            <a:extLst>
              <a:ext uri="{FF2B5EF4-FFF2-40B4-BE49-F238E27FC236}">
                <a16:creationId xmlns:a16="http://schemas.microsoft.com/office/drawing/2014/main" id="{118E371D-FE48-4C29-BCC2-CF3B3FD27A7D}"/>
              </a:ext>
            </a:extLst>
          </p:cNvPr>
          <p:cNvGrpSpPr>
            <a:grpSpLocks noChangeAspect="1"/>
          </p:cNvGrpSpPr>
          <p:nvPr/>
        </p:nvGrpSpPr>
        <p:grpSpPr bwMode="gray">
          <a:xfrm rot="9435267">
            <a:off x="659433" y="2649784"/>
            <a:ext cx="1357279" cy="329624"/>
            <a:chOff x="5428456" y="3267075"/>
            <a:chExt cx="1333500" cy="323850"/>
          </a:xfrm>
        </p:grpSpPr>
        <p:sp>
          <p:nvSpPr>
            <p:cNvPr id="66" name="Freihandform: Form 65">
              <a:extLst>
                <a:ext uri="{FF2B5EF4-FFF2-40B4-BE49-F238E27FC236}">
                  <a16:creationId xmlns:a16="http://schemas.microsoft.com/office/drawing/2014/main" id="{48E65422-47DC-4256-B22C-1AEEBDF39205}"/>
                </a:ext>
              </a:extLst>
            </p:cNvPr>
            <p:cNvSpPr/>
            <p:nvPr/>
          </p:nvSpPr>
          <p:spPr bwMode="gray">
            <a:xfrm>
              <a:off x="5433218" y="3271837"/>
              <a:ext cx="1323022" cy="313753"/>
            </a:xfrm>
            <a:custGeom>
              <a:avLst/>
              <a:gdLst>
                <a:gd name="connsiteX0" fmla="*/ 0 w 1323022"/>
                <a:gd name="connsiteY0" fmla="*/ 0 h 313753"/>
                <a:gd name="connsiteX1" fmla="*/ 1323023 w 1323022"/>
                <a:gd name="connsiteY1" fmla="*/ 0 h 313753"/>
                <a:gd name="connsiteX2" fmla="*/ 1323023 w 1323022"/>
                <a:gd name="connsiteY2" fmla="*/ 313754 h 313753"/>
                <a:gd name="connsiteX3" fmla="*/ 0 w 1323022"/>
                <a:gd name="connsiteY3" fmla="*/ 313754 h 313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23022" h="313753">
                  <a:moveTo>
                    <a:pt x="0" y="0"/>
                  </a:moveTo>
                  <a:lnTo>
                    <a:pt x="1323023" y="0"/>
                  </a:lnTo>
                  <a:lnTo>
                    <a:pt x="1323023" y="313754"/>
                  </a:lnTo>
                  <a:lnTo>
                    <a:pt x="0" y="313754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50000"/>
                  </a:schemeClr>
                </a:gs>
                <a:gs pos="100000">
                  <a:srgbClr val="2B3A41"/>
                </a:gs>
              </a:gsLst>
              <a:path path="circle">
                <a:fillToRect l="50000" t="50000" r="50000" b="50000"/>
              </a:path>
            </a:gradFill>
            <a:ln w="952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67" name="Grafik 9">
              <a:extLst>
                <a:ext uri="{FF2B5EF4-FFF2-40B4-BE49-F238E27FC236}">
                  <a16:creationId xmlns:a16="http://schemas.microsoft.com/office/drawing/2014/main" id="{DC96C924-9ABF-4078-A300-F24DDB260D73}"/>
                </a:ext>
              </a:extLst>
            </p:cNvPr>
            <p:cNvGrpSpPr/>
            <p:nvPr/>
          </p:nvGrpSpPr>
          <p:grpSpPr bwMode="gray">
            <a:xfrm>
              <a:off x="5428456" y="3267075"/>
              <a:ext cx="1282731" cy="318516"/>
              <a:chOff x="5428456" y="3267075"/>
              <a:chExt cx="1282731" cy="318516"/>
            </a:xfrm>
            <a:solidFill>
              <a:srgbClr val="FFFFFF"/>
            </a:solidFill>
          </p:grpSpPr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972F71F6-2ECC-42B7-B7C6-1022F0CA2D5A}"/>
                  </a:ext>
                </a:extLst>
              </p:cNvPr>
              <p:cNvSpPr/>
              <p:nvPr/>
            </p:nvSpPr>
            <p:spPr bwMode="gray">
              <a:xfrm>
                <a:off x="5428456" y="3267075"/>
                <a:ext cx="9525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9525" h="9525"/>
                </a:pathLst>
              </a:custGeom>
              <a:solidFill>
                <a:srgbClr val="FFFFFF"/>
              </a:solidFill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EB68C6DA-5D3F-4E5E-B900-5D37C7E55AB9}"/>
                  </a:ext>
                </a:extLst>
              </p:cNvPr>
              <p:cNvSpPr/>
              <p:nvPr/>
            </p:nvSpPr>
            <p:spPr bwMode="gray">
              <a:xfrm>
                <a:off x="5482939" y="3435000"/>
                <a:ext cx="9525" cy="150590"/>
              </a:xfrm>
              <a:custGeom>
                <a:avLst/>
                <a:gdLst>
                  <a:gd name="connsiteX0" fmla="*/ 0 w 9525"/>
                  <a:gd name="connsiteY0" fmla="*/ 0 h 150590"/>
                  <a:gd name="connsiteX1" fmla="*/ 0 w 9525"/>
                  <a:gd name="connsiteY1" fmla="*/ 150590 h 150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150590">
                    <a:moveTo>
                      <a:pt x="0" y="0"/>
                    </a:moveTo>
                    <a:lnTo>
                      <a:pt x="0" y="150590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0" name="Freihandform: Form 69">
                <a:extLst>
                  <a:ext uri="{FF2B5EF4-FFF2-40B4-BE49-F238E27FC236}">
                    <a16:creationId xmlns:a16="http://schemas.microsoft.com/office/drawing/2014/main" id="{3C548FDB-32EC-4A20-81F3-B27243229F14}"/>
                  </a:ext>
                </a:extLst>
              </p:cNvPr>
              <p:cNvSpPr/>
              <p:nvPr/>
            </p:nvSpPr>
            <p:spPr bwMode="gray">
              <a:xfrm>
                <a:off x="5687631" y="3435000"/>
                <a:ext cx="9525" cy="150590"/>
              </a:xfrm>
              <a:custGeom>
                <a:avLst/>
                <a:gdLst>
                  <a:gd name="connsiteX0" fmla="*/ 0 w 9525"/>
                  <a:gd name="connsiteY0" fmla="*/ 0 h 150590"/>
                  <a:gd name="connsiteX1" fmla="*/ 0 w 9525"/>
                  <a:gd name="connsiteY1" fmla="*/ 150590 h 150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150590">
                    <a:moveTo>
                      <a:pt x="0" y="0"/>
                    </a:moveTo>
                    <a:lnTo>
                      <a:pt x="0" y="150590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1" name="Freihandform: Form 70">
                <a:extLst>
                  <a:ext uri="{FF2B5EF4-FFF2-40B4-BE49-F238E27FC236}">
                    <a16:creationId xmlns:a16="http://schemas.microsoft.com/office/drawing/2014/main" id="{D05DD3BA-3BC5-47B0-9746-C2317932EACA}"/>
                  </a:ext>
                </a:extLst>
              </p:cNvPr>
              <p:cNvSpPr/>
              <p:nvPr/>
            </p:nvSpPr>
            <p:spPr bwMode="gray">
              <a:xfrm>
                <a:off x="5523896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2" name="Freihandform: Form 71">
                <a:extLst>
                  <a:ext uri="{FF2B5EF4-FFF2-40B4-BE49-F238E27FC236}">
                    <a16:creationId xmlns:a16="http://schemas.microsoft.com/office/drawing/2014/main" id="{32E2060C-597C-44FF-B7A8-5DE2CF2E8489}"/>
                  </a:ext>
                </a:extLst>
              </p:cNvPr>
              <p:cNvSpPr/>
              <p:nvPr/>
            </p:nvSpPr>
            <p:spPr bwMode="gray">
              <a:xfrm>
                <a:off x="5564854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3" name="Freihandform: Form 72">
                <a:extLst>
                  <a:ext uri="{FF2B5EF4-FFF2-40B4-BE49-F238E27FC236}">
                    <a16:creationId xmlns:a16="http://schemas.microsoft.com/office/drawing/2014/main" id="{83203AA0-7327-42D6-B69F-BAFCEA5B3A97}"/>
                  </a:ext>
                </a:extLst>
              </p:cNvPr>
              <p:cNvSpPr/>
              <p:nvPr/>
            </p:nvSpPr>
            <p:spPr bwMode="gray">
              <a:xfrm>
                <a:off x="5605811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4" name="Freihandform: Form 73">
                <a:extLst>
                  <a:ext uri="{FF2B5EF4-FFF2-40B4-BE49-F238E27FC236}">
                    <a16:creationId xmlns:a16="http://schemas.microsoft.com/office/drawing/2014/main" id="{E92960B3-6849-488B-A277-735DE781663B}"/>
                  </a:ext>
                </a:extLst>
              </p:cNvPr>
              <p:cNvSpPr/>
              <p:nvPr/>
            </p:nvSpPr>
            <p:spPr bwMode="gray">
              <a:xfrm>
                <a:off x="5646673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5" name="Freihandform: Form 74">
                <a:extLst>
                  <a:ext uri="{FF2B5EF4-FFF2-40B4-BE49-F238E27FC236}">
                    <a16:creationId xmlns:a16="http://schemas.microsoft.com/office/drawing/2014/main" id="{63F4E46E-2401-49B0-A705-CBD634B2733A}"/>
                  </a:ext>
                </a:extLst>
              </p:cNvPr>
              <p:cNvSpPr/>
              <p:nvPr/>
            </p:nvSpPr>
            <p:spPr bwMode="gray">
              <a:xfrm>
                <a:off x="5892323" y="3435000"/>
                <a:ext cx="9525" cy="150590"/>
              </a:xfrm>
              <a:custGeom>
                <a:avLst/>
                <a:gdLst>
                  <a:gd name="connsiteX0" fmla="*/ 0 w 9525"/>
                  <a:gd name="connsiteY0" fmla="*/ 0 h 150590"/>
                  <a:gd name="connsiteX1" fmla="*/ 0 w 9525"/>
                  <a:gd name="connsiteY1" fmla="*/ 150590 h 150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150590">
                    <a:moveTo>
                      <a:pt x="0" y="0"/>
                    </a:moveTo>
                    <a:lnTo>
                      <a:pt x="0" y="150590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6" name="Freihandform: Form 75">
                <a:extLst>
                  <a:ext uri="{FF2B5EF4-FFF2-40B4-BE49-F238E27FC236}">
                    <a16:creationId xmlns:a16="http://schemas.microsoft.com/office/drawing/2014/main" id="{47AD3253-055F-40A6-90A2-8B8D54B86344}"/>
                  </a:ext>
                </a:extLst>
              </p:cNvPr>
              <p:cNvSpPr/>
              <p:nvPr/>
            </p:nvSpPr>
            <p:spPr bwMode="gray">
              <a:xfrm>
                <a:off x="5728588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7" name="Freihandform: Form 76">
                <a:extLst>
                  <a:ext uri="{FF2B5EF4-FFF2-40B4-BE49-F238E27FC236}">
                    <a16:creationId xmlns:a16="http://schemas.microsoft.com/office/drawing/2014/main" id="{EEB2F252-A4CB-4F83-A807-3B44A5A4E095}"/>
                  </a:ext>
                </a:extLst>
              </p:cNvPr>
              <p:cNvSpPr/>
              <p:nvPr/>
            </p:nvSpPr>
            <p:spPr bwMode="gray">
              <a:xfrm>
                <a:off x="5769546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8" name="Freihandform: Form 77">
                <a:extLst>
                  <a:ext uri="{FF2B5EF4-FFF2-40B4-BE49-F238E27FC236}">
                    <a16:creationId xmlns:a16="http://schemas.microsoft.com/office/drawing/2014/main" id="{CD99B7E6-9B75-40C3-A554-9023D44E3AED}"/>
                  </a:ext>
                </a:extLst>
              </p:cNvPr>
              <p:cNvSpPr/>
              <p:nvPr/>
            </p:nvSpPr>
            <p:spPr bwMode="gray">
              <a:xfrm>
                <a:off x="5810503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9" name="Freihandform: Form 78">
                <a:extLst>
                  <a:ext uri="{FF2B5EF4-FFF2-40B4-BE49-F238E27FC236}">
                    <a16:creationId xmlns:a16="http://schemas.microsoft.com/office/drawing/2014/main" id="{8F8A25E1-216F-4995-95F1-5180437D651E}"/>
                  </a:ext>
                </a:extLst>
              </p:cNvPr>
              <p:cNvSpPr/>
              <p:nvPr/>
            </p:nvSpPr>
            <p:spPr bwMode="gray">
              <a:xfrm>
                <a:off x="5851461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0" name="Freihandform: Form 79">
                <a:extLst>
                  <a:ext uri="{FF2B5EF4-FFF2-40B4-BE49-F238E27FC236}">
                    <a16:creationId xmlns:a16="http://schemas.microsoft.com/office/drawing/2014/main" id="{B4640577-AF35-41B7-AAD0-6AB89106DC26}"/>
                  </a:ext>
                </a:extLst>
              </p:cNvPr>
              <p:cNvSpPr/>
              <p:nvPr/>
            </p:nvSpPr>
            <p:spPr bwMode="gray">
              <a:xfrm>
                <a:off x="6097015" y="3435000"/>
                <a:ext cx="9525" cy="150590"/>
              </a:xfrm>
              <a:custGeom>
                <a:avLst/>
                <a:gdLst>
                  <a:gd name="connsiteX0" fmla="*/ 0 w 9525"/>
                  <a:gd name="connsiteY0" fmla="*/ 0 h 150590"/>
                  <a:gd name="connsiteX1" fmla="*/ 0 w 9525"/>
                  <a:gd name="connsiteY1" fmla="*/ 150590 h 150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150590">
                    <a:moveTo>
                      <a:pt x="0" y="0"/>
                    </a:moveTo>
                    <a:lnTo>
                      <a:pt x="0" y="150590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1" name="Freihandform: Form 80">
                <a:extLst>
                  <a:ext uri="{FF2B5EF4-FFF2-40B4-BE49-F238E27FC236}">
                    <a16:creationId xmlns:a16="http://schemas.microsoft.com/office/drawing/2014/main" id="{32F8FF65-333E-47F6-9832-843352D3DFB4}"/>
                  </a:ext>
                </a:extLst>
              </p:cNvPr>
              <p:cNvSpPr/>
              <p:nvPr/>
            </p:nvSpPr>
            <p:spPr bwMode="gray">
              <a:xfrm>
                <a:off x="5933281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2" name="Freihandform: Form 81">
                <a:extLst>
                  <a:ext uri="{FF2B5EF4-FFF2-40B4-BE49-F238E27FC236}">
                    <a16:creationId xmlns:a16="http://schemas.microsoft.com/office/drawing/2014/main" id="{2B31C542-1BB5-43B3-BFF1-3915A36D3E7F}"/>
                  </a:ext>
                </a:extLst>
              </p:cNvPr>
              <p:cNvSpPr/>
              <p:nvPr/>
            </p:nvSpPr>
            <p:spPr bwMode="gray">
              <a:xfrm>
                <a:off x="5974238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3" name="Freihandform: Form 82">
                <a:extLst>
                  <a:ext uri="{FF2B5EF4-FFF2-40B4-BE49-F238E27FC236}">
                    <a16:creationId xmlns:a16="http://schemas.microsoft.com/office/drawing/2014/main" id="{BD503D21-54DB-4EC6-8F27-14E162D6D007}"/>
                  </a:ext>
                </a:extLst>
              </p:cNvPr>
              <p:cNvSpPr/>
              <p:nvPr/>
            </p:nvSpPr>
            <p:spPr bwMode="gray">
              <a:xfrm>
                <a:off x="6015196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4" name="Freihandform: Form 83">
                <a:extLst>
                  <a:ext uri="{FF2B5EF4-FFF2-40B4-BE49-F238E27FC236}">
                    <a16:creationId xmlns:a16="http://schemas.microsoft.com/office/drawing/2014/main" id="{4D82DBA7-0801-43C0-BA2F-C178B2734DEA}"/>
                  </a:ext>
                </a:extLst>
              </p:cNvPr>
              <p:cNvSpPr/>
              <p:nvPr/>
            </p:nvSpPr>
            <p:spPr bwMode="gray">
              <a:xfrm>
                <a:off x="6056153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5" name="Freihandform: Form 84">
                <a:extLst>
                  <a:ext uri="{FF2B5EF4-FFF2-40B4-BE49-F238E27FC236}">
                    <a16:creationId xmlns:a16="http://schemas.microsoft.com/office/drawing/2014/main" id="{6D2D6436-CBE2-49B7-9E4E-48CD8C63144B}"/>
                  </a:ext>
                </a:extLst>
              </p:cNvPr>
              <p:cNvSpPr/>
              <p:nvPr/>
            </p:nvSpPr>
            <p:spPr bwMode="gray">
              <a:xfrm>
                <a:off x="6301803" y="3435000"/>
                <a:ext cx="9525" cy="150590"/>
              </a:xfrm>
              <a:custGeom>
                <a:avLst/>
                <a:gdLst>
                  <a:gd name="connsiteX0" fmla="*/ 0 w 9525"/>
                  <a:gd name="connsiteY0" fmla="*/ 0 h 150590"/>
                  <a:gd name="connsiteX1" fmla="*/ 0 w 9525"/>
                  <a:gd name="connsiteY1" fmla="*/ 150590 h 150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150590">
                    <a:moveTo>
                      <a:pt x="0" y="0"/>
                    </a:moveTo>
                    <a:lnTo>
                      <a:pt x="0" y="150590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6" name="Freihandform: Form 85">
                <a:extLst>
                  <a:ext uri="{FF2B5EF4-FFF2-40B4-BE49-F238E27FC236}">
                    <a16:creationId xmlns:a16="http://schemas.microsoft.com/office/drawing/2014/main" id="{BC3A5B2D-C94F-49CC-9F38-E3FF1D75AB92}"/>
                  </a:ext>
                </a:extLst>
              </p:cNvPr>
              <p:cNvSpPr/>
              <p:nvPr/>
            </p:nvSpPr>
            <p:spPr bwMode="gray">
              <a:xfrm>
                <a:off x="6137973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7" name="Freihandform: Form 86">
                <a:extLst>
                  <a:ext uri="{FF2B5EF4-FFF2-40B4-BE49-F238E27FC236}">
                    <a16:creationId xmlns:a16="http://schemas.microsoft.com/office/drawing/2014/main" id="{E3CAC823-ADD6-4D75-93EE-44BF9D5F6B87}"/>
                  </a:ext>
                </a:extLst>
              </p:cNvPr>
              <p:cNvSpPr/>
              <p:nvPr/>
            </p:nvSpPr>
            <p:spPr bwMode="gray">
              <a:xfrm>
                <a:off x="6178930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8" name="Freihandform: Form 87">
                <a:extLst>
                  <a:ext uri="{FF2B5EF4-FFF2-40B4-BE49-F238E27FC236}">
                    <a16:creationId xmlns:a16="http://schemas.microsoft.com/office/drawing/2014/main" id="{7CEA924E-7DF1-49A0-8F53-D4A94AA3E8E3}"/>
                  </a:ext>
                </a:extLst>
              </p:cNvPr>
              <p:cNvSpPr/>
              <p:nvPr/>
            </p:nvSpPr>
            <p:spPr bwMode="gray">
              <a:xfrm>
                <a:off x="6219888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9" name="Freihandform: Form 88">
                <a:extLst>
                  <a:ext uri="{FF2B5EF4-FFF2-40B4-BE49-F238E27FC236}">
                    <a16:creationId xmlns:a16="http://schemas.microsoft.com/office/drawing/2014/main" id="{A17F2650-0197-4A91-BE00-A4BAA82224F2}"/>
                  </a:ext>
                </a:extLst>
              </p:cNvPr>
              <p:cNvSpPr/>
              <p:nvPr/>
            </p:nvSpPr>
            <p:spPr bwMode="gray">
              <a:xfrm>
                <a:off x="6260845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90" name="Freihandform: Form 89">
                <a:extLst>
                  <a:ext uri="{FF2B5EF4-FFF2-40B4-BE49-F238E27FC236}">
                    <a16:creationId xmlns:a16="http://schemas.microsoft.com/office/drawing/2014/main" id="{7A619CE6-BB79-4610-AEB7-A68765F8A121}"/>
                  </a:ext>
                </a:extLst>
              </p:cNvPr>
              <p:cNvSpPr/>
              <p:nvPr/>
            </p:nvSpPr>
            <p:spPr bwMode="gray">
              <a:xfrm>
                <a:off x="6506495" y="3435000"/>
                <a:ext cx="9525" cy="150590"/>
              </a:xfrm>
              <a:custGeom>
                <a:avLst/>
                <a:gdLst>
                  <a:gd name="connsiteX0" fmla="*/ 0 w 9525"/>
                  <a:gd name="connsiteY0" fmla="*/ 0 h 150590"/>
                  <a:gd name="connsiteX1" fmla="*/ 0 w 9525"/>
                  <a:gd name="connsiteY1" fmla="*/ 150590 h 150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150590">
                    <a:moveTo>
                      <a:pt x="0" y="0"/>
                    </a:moveTo>
                    <a:lnTo>
                      <a:pt x="0" y="150590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91" name="Freihandform: Form 90">
                <a:extLst>
                  <a:ext uri="{FF2B5EF4-FFF2-40B4-BE49-F238E27FC236}">
                    <a16:creationId xmlns:a16="http://schemas.microsoft.com/office/drawing/2014/main" id="{940C8183-5993-49EE-8971-1A389EF201F2}"/>
                  </a:ext>
                </a:extLst>
              </p:cNvPr>
              <p:cNvSpPr/>
              <p:nvPr/>
            </p:nvSpPr>
            <p:spPr bwMode="gray">
              <a:xfrm>
                <a:off x="6342665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93" name="Freihandform: Form 92">
                <a:extLst>
                  <a:ext uri="{FF2B5EF4-FFF2-40B4-BE49-F238E27FC236}">
                    <a16:creationId xmlns:a16="http://schemas.microsoft.com/office/drawing/2014/main" id="{1C82B1F1-875D-4730-B422-B17D6977775F}"/>
                  </a:ext>
                </a:extLst>
              </p:cNvPr>
              <p:cNvSpPr/>
              <p:nvPr/>
            </p:nvSpPr>
            <p:spPr bwMode="gray">
              <a:xfrm>
                <a:off x="6383623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94" name="Freihandform: Form 93">
                <a:extLst>
                  <a:ext uri="{FF2B5EF4-FFF2-40B4-BE49-F238E27FC236}">
                    <a16:creationId xmlns:a16="http://schemas.microsoft.com/office/drawing/2014/main" id="{034CBBB4-FBBE-4911-B701-4C6844CEE215}"/>
                  </a:ext>
                </a:extLst>
              </p:cNvPr>
              <p:cNvSpPr/>
              <p:nvPr/>
            </p:nvSpPr>
            <p:spPr bwMode="gray">
              <a:xfrm>
                <a:off x="6424580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95" name="Freihandform: Form 94">
                <a:extLst>
                  <a:ext uri="{FF2B5EF4-FFF2-40B4-BE49-F238E27FC236}">
                    <a16:creationId xmlns:a16="http://schemas.microsoft.com/office/drawing/2014/main" id="{C50204D5-7790-4471-953B-9231603E38E9}"/>
                  </a:ext>
                </a:extLst>
              </p:cNvPr>
              <p:cNvSpPr/>
              <p:nvPr/>
            </p:nvSpPr>
            <p:spPr bwMode="gray">
              <a:xfrm>
                <a:off x="6465538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96" name="Freihandform: Form 95">
                <a:extLst>
                  <a:ext uri="{FF2B5EF4-FFF2-40B4-BE49-F238E27FC236}">
                    <a16:creationId xmlns:a16="http://schemas.microsoft.com/office/drawing/2014/main" id="{5B288B64-A8E9-4745-B694-94B2531AAB14}"/>
                  </a:ext>
                </a:extLst>
              </p:cNvPr>
              <p:cNvSpPr/>
              <p:nvPr/>
            </p:nvSpPr>
            <p:spPr bwMode="gray">
              <a:xfrm>
                <a:off x="6711187" y="3435000"/>
                <a:ext cx="9525" cy="150590"/>
              </a:xfrm>
              <a:custGeom>
                <a:avLst/>
                <a:gdLst>
                  <a:gd name="connsiteX0" fmla="*/ 0 w 9525"/>
                  <a:gd name="connsiteY0" fmla="*/ 0 h 150590"/>
                  <a:gd name="connsiteX1" fmla="*/ 0 w 9525"/>
                  <a:gd name="connsiteY1" fmla="*/ 150590 h 150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150590">
                    <a:moveTo>
                      <a:pt x="0" y="0"/>
                    </a:moveTo>
                    <a:lnTo>
                      <a:pt x="0" y="150590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97" name="Freihandform: Form 96">
                <a:extLst>
                  <a:ext uri="{FF2B5EF4-FFF2-40B4-BE49-F238E27FC236}">
                    <a16:creationId xmlns:a16="http://schemas.microsoft.com/office/drawing/2014/main" id="{659F4E52-BC36-49D1-BE64-72713956DD6B}"/>
                  </a:ext>
                </a:extLst>
              </p:cNvPr>
              <p:cNvSpPr/>
              <p:nvPr/>
            </p:nvSpPr>
            <p:spPr bwMode="gray">
              <a:xfrm>
                <a:off x="6547357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98" name="Freihandform: Form 97">
                <a:extLst>
                  <a:ext uri="{FF2B5EF4-FFF2-40B4-BE49-F238E27FC236}">
                    <a16:creationId xmlns:a16="http://schemas.microsoft.com/office/drawing/2014/main" id="{A83ECA8A-11A8-40EA-8E59-42B375994962}"/>
                  </a:ext>
                </a:extLst>
              </p:cNvPr>
              <p:cNvSpPr/>
              <p:nvPr/>
            </p:nvSpPr>
            <p:spPr bwMode="gray">
              <a:xfrm>
                <a:off x="6588315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99" name="Freihandform: Form 98">
                <a:extLst>
                  <a:ext uri="{FF2B5EF4-FFF2-40B4-BE49-F238E27FC236}">
                    <a16:creationId xmlns:a16="http://schemas.microsoft.com/office/drawing/2014/main" id="{FB1F5B31-2140-4FAB-A618-8D1CEF62948B}"/>
                  </a:ext>
                </a:extLst>
              </p:cNvPr>
              <p:cNvSpPr/>
              <p:nvPr/>
            </p:nvSpPr>
            <p:spPr bwMode="gray">
              <a:xfrm>
                <a:off x="6629272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0" name="Freihandform: Form 99">
                <a:extLst>
                  <a:ext uri="{FF2B5EF4-FFF2-40B4-BE49-F238E27FC236}">
                    <a16:creationId xmlns:a16="http://schemas.microsoft.com/office/drawing/2014/main" id="{15D64B84-3964-4EC7-A6B5-221F03C6215D}"/>
                  </a:ext>
                </a:extLst>
              </p:cNvPr>
              <p:cNvSpPr/>
              <p:nvPr/>
            </p:nvSpPr>
            <p:spPr bwMode="gray">
              <a:xfrm>
                <a:off x="6670230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101" name="ICON 3">
            <a:extLst>
              <a:ext uri="{FF2B5EF4-FFF2-40B4-BE49-F238E27FC236}">
                <a16:creationId xmlns:a16="http://schemas.microsoft.com/office/drawing/2014/main" id="{CE7F3E2B-0B00-4B14-9405-16F986613838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362316" y="1979903"/>
            <a:ext cx="552606" cy="688335"/>
            <a:chOff x="1527377" y="3081369"/>
            <a:chExt cx="542925" cy="676275"/>
          </a:xfrm>
        </p:grpSpPr>
        <p:sp>
          <p:nvSpPr>
            <p:cNvPr id="102" name="Freihandform: Form 101">
              <a:extLst>
                <a:ext uri="{FF2B5EF4-FFF2-40B4-BE49-F238E27FC236}">
                  <a16:creationId xmlns:a16="http://schemas.microsoft.com/office/drawing/2014/main" id="{C7CDEB3D-E0F8-4C70-B212-4F9BDA1B6A66}"/>
                </a:ext>
              </a:extLst>
            </p:cNvPr>
            <p:cNvSpPr/>
            <p:nvPr/>
          </p:nvSpPr>
          <p:spPr bwMode="gray">
            <a:xfrm>
              <a:off x="1527377" y="3081369"/>
              <a:ext cx="542925" cy="67627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DCE04B"/>
            </a:solidFill>
            <a:ln w="19050" cap="flat">
              <a:solidFill>
                <a:srgbClr val="DCE04B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103" name="Gruppieren 102">
              <a:extLst>
                <a:ext uri="{FF2B5EF4-FFF2-40B4-BE49-F238E27FC236}">
                  <a16:creationId xmlns:a16="http://schemas.microsoft.com/office/drawing/2014/main" id="{406E5B6F-308C-42C1-A8CD-125F864601DD}"/>
                </a:ext>
              </a:extLst>
            </p:cNvPr>
            <p:cNvGrpSpPr/>
            <p:nvPr/>
          </p:nvGrpSpPr>
          <p:grpSpPr bwMode="gray">
            <a:xfrm>
              <a:off x="1660118" y="3242685"/>
              <a:ext cx="277442" cy="277442"/>
              <a:chOff x="6877050" y="1466850"/>
              <a:chExt cx="302329" cy="302329"/>
            </a:xfrm>
          </p:grpSpPr>
          <p:cxnSp>
            <p:nvCxnSpPr>
              <p:cNvPr id="104" name="Gerader Verbinder 103">
                <a:extLst>
                  <a:ext uri="{FF2B5EF4-FFF2-40B4-BE49-F238E27FC236}">
                    <a16:creationId xmlns:a16="http://schemas.microsoft.com/office/drawing/2014/main" id="{8333C2CD-281C-419B-95AF-0EC66A6182DB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>
                <a:off x="6877050" y="1466850"/>
                <a:ext cx="302329" cy="302329"/>
              </a:xfrm>
              <a:prstGeom prst="line">
                <a:avLst/>
              </a:prstGeom>
              <a:ln w="25400">
                <a:solidFill>
                  <a:srgbClr val="304048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Gerader Verbinder 104">
                <a:extLst>
                  <a:ext uri="{FF2B5EF4-FFF2-40B4-BE49-F238E27FC236}">
                    <a16:creationId xmlns:a16="http://schemas.microsoft.com/office/drawing/2014/main" id="{4BFA7403-3A62-407D-8451-320D38595F1C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>
                <a:off x="6877050" y="1466850"/>
                <a:ext cx="302329" cy="302329"/>
              </a:xfrm>
              <a:prstGeom prst="line">
                <a:avLst/>
              </a:prstGeom>
              <a:ln w="25400">
                <a:solidFill>
                  <a:srgbClr val="304048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5" name="Titel">
            <a:extLst>
              <a:ext uri="{FF2B5EF4-FFF2-40B4-BE49-F238E27FC236}">
                <a16:creationId xmlns:a16="http://schemas.microsoft.com/office/drawing/2014/main" id="{B4FD28D8-BBBA-479D-9869-F34EADB21C07}"/>
              </a:ext>
            </a:extLst>
          </p:cNvPr>
          <p:cNvSpPr txBox="1"/>
          <p:nvPr/>
        </p:nvSpPr>
        <p:spPr bwMode="gray">
          <a:xfrm>
            <a:off x="540000" y="3106692"/>
            <a:ext cx="3402441" cy="432000"/>
          </a:xfrm>
          <a:prstGeom prst="rect">
            <a:avLst/>
          </a:prstGeom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br>
              <a:rPr lang="de-DE" sz="3200" cap="all" dirty="0">
                <a:solidFill>
                  <a:srgbClr val="DCE04B"/>
                </a:solidFill>
              </a:rPr>
            </a:br>
            <a:r>
              <a:rPr lang="de-DE" sz="3200" cap="all" dirty="0">
                <a:solidFill>
                  <a:srgbClr val="DCE04B"/>
                </a:solidFill>
              </a:rPr>
              <a:t>Nicht geschützte</a:t>
            </a:r>
            <a:br>
              <a:rPr lang="de-DE" sz="3200" cap="all" dirty="0">
                <a:solidFill>
                  <a:srgbClr val="DCE04B"/>
                </a:solidFill>
              </a:rPr>
            </a:br>
            <a:r>
              <a:rPr lang="de-DE" sz="3200" cap="all" dirty="0">
                <a:solidFill>
                  <a:srgbClr val="DCE04B"/>
                </a:solidFill>
              </a:rPr>
              <a:t>Daten</a:t>
            </a:r>
          </a:p>
        </p:txBody>
      </p:sp>
      <p:pic>
        <p:nvPicPr>
          <p:cNvPr id="28" name="Logo">
            <a:extLst>
              <a:ext uri="{FF2B5EF4-FFF2-40B4-BE49-F238E27FC236}">
                <a16:creationId xmlns:a16="http://schemas.microsoft.com/office/drawing/2014/main" id="{C995E935-8D78-432B-807A-412AA4692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sp>
        <p:nvSpPr>
          <p:cNvPr id="92" name="Infotext">
            <a:extLst>
              <a:ext uri="{FF2B5EF4-FFF2-40B4-BE49-F238E27FC236}">
                <a16:creationId xmlns:a16="http://schemas.microsoft.com/office/drawing/2014/main" id="{C1304719-AFF7-4717-B081-688FBB1BBAFD}"/>
              </a:ext>
            </a:extLst>
          </p:cNvPr>
          <p:cNvSpPr/>
          <p:nvPr/>
        </p:nvSpPr>
        <p:spPr bwMode="gray">
          <a:xfrm>
            <a:off x="12250282" y="0"/>
            <a:ext cx="1944894" cy="28075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400" dirty="0"/>
              <a:t>Beim Klicken auf Unterstrichenen Text erscheint der Text zu dem * </a:t>
            </a:r>
          </a:p>
        </p:txBody>
      </p:sp>
    </p:spTree>
    <p:extLst>
      <p:ext uri="{BB962C8B-B14F-4D97-AF65-F5344CB8AC3E}">
        <p14:creationId xmlns:p14="http://schemas.microsoft.com/office/powerpoint/2010/main" val="92484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9" dur="25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1" accel="16000" fill="hold" nodeType="afterEffect" p14:presetBounceEnd="2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2000">
                                          <p:cBhvr additive="base">
                                            <p:cTn id="1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2000">
                                          <p:cBhvr additive="base">
                                            <p:cTn id="1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32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7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8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9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20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21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27" dur="25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1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uiExpand="1"/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9" dur="25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1" accel="16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32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7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8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9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20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21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25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1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uiExpand="1"/>
          <p:bldP spid="35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HG">
            <a:extLst>
              <a:ext uri="{FF2B5EF4-FFF2-40B4-BE49-F238E27FC236}">
                <a16:creationId xmlns:a16="http://schemas.microsoft.com/office/drawing/2014/main" id="{64CDBCE6-41AA-43AC-9867-988F0C6F0A2C}"/>
              </a:ext>
            </a:extLst>
          </p:cNvPr>
          <p:cNvSpPr/>
          <p:nvPr/>
        </p:nvSpPr>
        <p:spPr bwMode="gray">
          <a:xfrm>
            <a:off x="793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35" name="Titel">
            <a:extLst>
              <a:ext uri="{FF2B5EF4-FFF2-40B4-BE49-F238E27FC236}">
                <a16:creationId xmlns:a16="http://schemas.microsoft.com/office/drawing/2014/main" id="{B4FD28D8-BBBA-479D-9869-F34EADB21C07}"/>
              </a:ext>
            </a:extLst>
          </p:cNvPr>
          <p:cNvSpPr txBox="1"/>
          <p:nvPr/>
        </p:nvSpPr>
        <p:spPr bwMode="gray">
          <a:xfrm>
            <a:off x="540000" y="3106692"/>
            <a:ext cx="3402441" cy="432000"/>
          </a:xfrm>
          <a:prstGeom prst="rect">
            <a:avLst/>
          </a:prstGeom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br>
              <a:rPr lang="de-DE" sz="3200" cap="all" dirty="0">
                <a:solidFill>
                  <a:srgbClr val="DCE04B"/>
                </a:solidFill>
              </a:rPr>
            </a:br>
            <a:r>
              <a:rPr lang="de-DE" sz="3200" cap="all" dirty="0">
                <a:solidFill>
                  <a:srgbClr val="DCE04B"/>
                </a:solidFill>
              </a:rPr>
              <a:t>Nicht geschützte</a:t>
            </a:r>
            <a:br>
              <a:rPr lang="de-DE" sz="3200" cap="all" dirty="0">
                <a:solidFill>
                  <a:srgbClr val="DCE04B"/>
                </a:solidFill>
              </a:rPr>
            </a:br>
            <a:r>
              <a:rPr lang="de-DE" sz="3200" cap="all" dirty="0">
                <a:solidFill>
                  <a:srgbClr val="DCE04B"/>
                </a:solidFill>
              </a:rPr>
              <a:t>Daten</a:t>
            </a:r>
          </a:p>
        </p:txBody>
      </p:sp>
      <p:sp>
        <p:nvSpPr>
          <p:cNvPr id="7" name="Inhalt">
            <a:extLst>
              <a:ext uri="{FF2B5EF4-FFF2-40B4-BE49-F238E27FC236}">
                <a16:creationId xmlns:a16="http://schemas.microsoft.com/office/drawing/2014/main" id="{00642C81-A828-4A58-B57E-C080DF1326A8}"/>
              </a:ext>
            </a:extLst>
          </p:cNvPr>
          <p:cNvSpPr>
            <a:spLocks noGrp="1"/>
          </p:cNvSpPr>
          <p:nvPr>
            <p:ph sz="half" idx="1"/>
          </p:nvPr>
        </p:nvSpPr>
        <p:spPr bwMode="gray">
          <a:xfrm>
            <a:off x="539999" y="2944800"/>
            <a:ext cx="3564000" cy="3060000"/>
          </a:xfrm>
        </p:spPr>
        <p:txBody>
          <a:bodyPr/>
          <a:lstStyle/>
          <a:p>
            <a:pPr marL="0" indent="0">
              <a:buNone/>
            </a:pPr>
            <a:br>
              <a:rPr lang="de-DE" dirty="0">
                <a:solidFill>
                  <a:schemeClr val="bg1"/>
                </a:solidFill>
              </a:rPr>
            </a:br>
            <a:br>
              <a:rPr lang="de-DE" dirty="0">
                <a:solidFill>
                  <a:schemeClr val="bg1"/>
                </a:solidFill>
              </a:rPr>
            </a:br>
            <a:endParaRPr lang="de-DE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br>
              <a:rPr lang="de-DE" sz="1400" dirty="0">
                <a:solidFill>
                  <a:schemeClr val="bg1"/>
                </a:solidFill>
              </a:rPr>
            </a:b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Bei nicht geschützten Forschungsdaten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(z.B. Messergebnissen) ist </a:t>
            </a:r>
            <a:r>
              <a:rPr lang="de-DE" sz="1400" dirty="0">
                <a:solidFill>
                  <a:srgbClr val="DCE04B"/>
                </a:solidFill>
                <a:latin typeface="+mj-lt"/>
              </a:rPr>
              <a:t>rechtlich weitgehend ungeklärt, wem im konkreten Einzelfall</a:t>
            </a:r>
            <a:r>
              <a:rPr lang="de-DE" sz="1400" dirty="0">
                <a:solidFill>
                  <a:schemeClr val="bg1"/>
                </a:solidFill>
              </a:rPr>
              <a:t> die Entscheidungsbefugnis über die Daten obliegt.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28" name="Logo">
            <a:extLst>
              <a:ext uri="{FF2B5EF4-FFF2-40B4-BE49-F238E27FC236}">
                <a16:creationId xmlns:a16="http://schemas.microsoft.com/office/drawing/2014/main" id="{C995E935-8D78-432B-807A-412AA4692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sp>
        <p:nvSpPr>
          <p:cNvPr id="92" name="Infotext">
            <a:extLst>
              <a:ext uri="{FF2B5EF4-FFF2-40B4-BE49-F238E27FC236}">
                <a16:creationId xmlns:a16="http://schemas.microsoft.com/office/drawing/2014/main" id="{C1304719-AFF7-4717-B081-688FBB1BBAFD}"/>
              </a:ext>
            </a:extLst>
          </p:cNvPr>
          <p:cNvSpPr/>
          <p:nvPr/>
        </p:nvSpPr>
        <p:spPr bwMode="gray">
          <a:xfrm>
            <a:off x="12250282" y="0"/>
            <a:ext cx="1944894" cy="28075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400" dirty="0"/>
              <a:t>Beim Klicken auf Unterstrichenen Text erscheint der Text zu dem * </a:t>
            </a:r>
          </a:p>
        </p:txBody>
      </p:sp>
      <p:sp>
        <p:nvSpPr>
          <p:cNvPr id="106" name="Textfeld 1">
            <a:extLst>
              <a:ext uri="{FF2B5EF4-FFF2-40B4-BE49-F238E27FC236}">
                <a16:creationId xmlns:a16="http://schemas.microsoft.com/office/drawing/2014/main" id="{06E31314-DB70-4A80-82BF-CAD01F0E8598}"/>
              </a:ext>
            </a:extLst>
          </p:cNvPr>
          <p:cNvSpPr txBox="1"/>
          <p:nvPr/>
        </p:nvSpPr>
        <p:spPr bwMode="gray">
          <a:xfrm>
            <a:off x="4393799" y="2349784"/>
            <a:ext cx="3628800" cy="380550"/>
          </a:xfrm>
          <a:prstGeom prst="rect">
            <a:avLst/>
          </a:prstGeom>
        </p:spPr>
        <p:txBody>
          <a:bodyPr wrap="square" lIns="144000" tIns="0" rIns="0" bIns="0" rtlCol="0" anchor="ctr" anchorCtr="0">
            <a:noAutofit/>
          </a:bodyPr>
          <a:lstStyle/>
          <a:p>
            <a:pPr marL="0" indent="0" algn="l">
              <a:buNone/>
            </a:pPr>
            <a:r>
              <a:rPr lang="de-DE" sz="1600" dirty="0">
                <a:solidFill>
                  <a:schemeClr val="accent1"/>
                </a:solidFill>
                <a:latin typeface="+mj-lt"/>
              </a:rPr>
              <a:t>ZUORDNUNG</a:t>
            </a:r>
          </a:p>
        </p:txBody>
      </p:sp>
      <p:sp>
        <p:nvSpPr>
          <p:cNvPr id="107" name="Textfeld 2">
            <a:extLst>
              <a:ext uri="{FF2B5EF4-FFF2-40B4-BE49-F238E27FC236}">
                <a16:creationId xmlns:a16="http://schemas.microsoft.com/office/drawing/2014/main" id="{DCC615B7-720F-458C-80A1-15FDA2EA1A7D}"/>
              </a:ext>
            </a:extLst>
          </p:cNvPr>
          <p:cNvSpPr txBox="1"/>
          <p:nvPr/>
        </p:nvSpPr>
        <p:spPr bwMode="gray">
          <a:xfrm>
            <a:off x="8020800" y="2349784"/>
            <a:ext cx="3628800" cy="380550"/>
          </a:xfrm>
          <a:prstGeom prst="rect">
            <a:avLst/>
          </a:prstGeom>
        </p:spPr>
        <p:txBody>
          <a:bodyPr wrap="square" lIns="144000" tIns="0" rIns="0" bIns="0" rtlCol="0" anchor="ctr" anchorCtr="0">
            <a:noAutofit/>
          </a:bodyPr>
          <a:lstStyle/>
          <a:p>
            <a:r>
              <a:rPr lang="de-DE" sz="1600" dirty="0">
                <a:solidFill>
                  <a:schemeClr val="accent1"/>
                </a:solidFill>
                <a:latin typeface="+mj-lt"/>
              </a:rPr>
              <a:t>BEGRÜNDUNG</a:t>
            </a:r>
          </a:p>
        </p:txBody>
      </p:sp>
      <p:sp>
        <p:nvSpPr>
          <p:cNvPr id="108" name="Textfeld 3">
            <a:extLst>
              <a:ext uri="{FF2B5EF4-FFF2-40B4-BE49-F238E27FC236}">
                <a16:creationId xmlns:a16="http://schemas.microsoft.com/office/drawing/2014/main" id="{13E07D69-85C0-4071-8F6B-A3A3ACC13D3F}"/>
              </a:ext>
            </a:extLst>
          </p:cNvPr>
          <p:cNvSpPr txBox="1"/>
          <p:nvPr/>
        </p:nvSpPr>
        <p:spPr bwMode="gray">
          <a:xfrm>
            <a:off x="4393799" y="2775383"/>
            <a:ext cx="3600000" cy="900000"/>
          </a:xfrm>
          <a:prstGeom prst="rect">
            <a:avLst/>
          </a:prstGeom>
        </p:spPr>
        <p:txBody>
          <a:bodyPr wrap="square" lIns="144000" tIns="72000" rIns="0" bIns="0" rtlCol="0" anchor="t" anchorCtr="0">
            <a:no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Die Entscheidungsbefugnis über die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von einer / einem Wissenschaftler*in erhobenen Daten</a:t>
            </a:r>
            <a:r>
              <a:rPr lang="de-DE" sz="1200" dirty="0">
                <a:solidFill>
                  <a:schemeClr val="bg1"/>
                </a:solidFill>
              </a:rPr>
              <a:t>, zumindest aber hinsichtlich deren Veröffentlichung, </a:t>
            </a:r>
            <a:br>
              <a:rPr lang="de-DE" sz="1200" dirty="0">
                <a:solidFill>
                  <a:schemeClr val="bg1"/>
                </a:solidFill>
              </a:rPr>
            </a:br>
            <a:r>
              <a:rPr lang="de-DE" sz="1200" dirty="0">
                <a:solidFill>
                  <a:schemeClr val="bg1"/>
                </a:solidFill>
              </a:rPr>
              <a:t>ist der / dem Wissenschaftler*in zugewiesen…</a:t>
            </a:r>
          </a:p>
        </p:txBody>
      </p:sp>
      <p:sp>
        <p:nvSpPr>
          <p:cNvPr id="109" name="Textfeld 4">
            <a:extLst>
              <a:ext uri="{FF2B5EF4-FFF2-40B4-BE49-F238E27FC236}">
                <a16:creationId xmlns:a16="http://schemas.microsoft.com/office/drawing/2014/main" id="{CF099E54-5AB7-4A30-82A6-5D83C3CDA151}"/>
              </a:ext>
            </a:extLst>
          </p:cNvPr>
          <p:cNvSpPr txBox="1"/>
          <p:nvPr/>
        </p:nvSpPr>
        <p:spPr bwMode="gray">
          <a:xfrm>
            <a:off x="8020800" y="2775384"/>
            <a:ext cx="3600000" cy="900000"/>
          </a:xfrm>
          <a:prstGeom prst="rect">
            <a:avLst/>
          </a:prstGeom>
        </p:spPr>
        <p:txBody>
          <a:bodyPr wrap="square" lIns="144000" tIns="72000" rIns="0" bIns="0" rtlCol="0" anchor="t" anchorCtr="0">
            <a:no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…aufgrund eines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Persönlichkeitsrechts der Wissenschaftlerin / des Wissenschaftlers</a:t>
            </a:r>
            <a:r>
              <a:rPr lang="de-DE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10" name="Textfeld 5">
            <a:extLst>
              <a:ext uri="{FF2B5EF4-FFF2-40B4-BE49-F238E27FC236}">
                <a16:creationId xmlns:a16="http://schemas.microsoft.com/office/drawing/2014/main" id="{8DD861CE-BB22-4D11-B357-DCCD87CE92E6}"/>
              </a:ext>
            </a:extLst>
          </p:cNvPr>
          <p:cNvSpPr txBox="1"/>
          <p:nvPr/>
        </p:nvSpPr>
        <p:spPr bwMode="gray">
          <a:xfrm>
            <a:off x="4393799" y="3694364"/>
            <a:ext cx="3600000" cy="900000"/>
          </a:xfrm>
          <a:prstGeom prst="rect">
            <a:avLst/>
          </a:prstGeom>
        </p:spPr>
        <p:txBody>
          <a:bodyPr wrap="square" lIns="144000" tIns="72000" rIns="0" bIns="0" rtlCol="0" anchor="t" anchorCtr="0">
            <a:no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Eine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grundsätzliche Zuordnung </a:t>
            </a:r>
            <a:r>
              <a:rPr lang="de-DE" sz="1200" dirty="0">
                <a:solidFill>
                  <a:schemeClr val="bg1"/>
                </a:solidFill>
              </a:rPr>
              <a:t>(z.B. Nutzung, Zugang) von Forschungsdaten zu der / dem jeweiligen Wissenschaftler*in (bzw. den Nutzungsberechtigten)…</a:t>
            </a:r>
          </a:p>
        </p:txBody>
      </p:sp>
      <p:sp>
        <p:nvSpPr>
          <p:cNvPr id="111" name="Textfeld 6">
            <a:extLst>
              <a:ext uri="{FF2B5EF4-FFF2-40B4-BE49-F238E27FC236}">
                <a16:creationId xmlns:a16="http://schemas.microsoft.com/office/drawing/2014/main" id="{E1A313C4-4FB2-4E40-8F4A-FD8A8EEF3F87}"/>
              </a:ext>
            </a:extLst>
          </p:cNvPr>
          <p:cNvSpPr txBox="1"/>
          <p:nvPr/>
        </p:nvSpPr>
        <p:spPr bwMode="gray">
          <a:xfrm>
            <a:off x="8020800" y="3694002"/>
            <a:ext cx="3600000" cy="900000"/>
          </a:xfrm>
          <a:prstGeom prst="rect">
            <a:avLst/>
          </a:prstGeom>
        </p:spPr>
        <p:txBody>
          <a:bodyPr wrap="square" lIns="144000" tIns="72000" rIns="0" bIns="0" rtlCol="0" anchor="t" anchorCtr="0">
            <a:no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…ergibt sich auch aus den </a:t>
            </a:r>
            <a:r>
              <a:rPr lang="de-DE" sz="1200" u="sng" dirty="0">
                <a:solidFill>
                  <a:schemeClr val="bg1"/>
                </a:solidFill>
                <a:latin typeface="+mj-lt"/>
              </a:rPr>
              <a:t>Leitlinien zur Sicherung guter wissenschaftlicher Praxis (Kodex)*</a:t>
            </a:r>
            <a:br>
              <a:rPr lang="de-DE" sz="1200" dirty="0">
                <a:solidFill>
                  <a:schemeClr val="bg1"/>
                </a:solidFill>
              </a:rPr>
            </a:br>
            <a:r>
              <a:rPr lang="de-DE" sz="1200" dirty="0">
                <a:solidFill>
                  <a:schemeClr val="bg1"/>
                </a:solidFill>
              </a:rPr>
              <a:t>(s. Leitlinie 10: Rechtliche und ethische Rahmenbedingungen, Nutzungsrechte). </a:t>
            </a:r>
          </a:p>
        </p:txBody>
      </p:sp>
      <p:sp>
        <p:nvSpPr>
          <p:cNvPr id="112" name="Textfeld 7">
            <a:extLst>
              <a:ext uri="{FF2B5EF4-FFF2-40B4-BE49-F238E27FC236}">
                <a16:creationId xmlns:a16="http://schemas.microsoft.com/office/drawing/2014/main" id="{AE244791-9C2C-4AA5-9C92-B9956668EC36}"/>
              </a:ext>
            </a:extLst>
          </p:cNvPr>
          <p:cNvSpPr txBox="1"/>
          <p:nvPr/>
        </p:nvSpPr>
        <p:spPr bwMode="gray">
          <a:xfrm>
            <a:off x="4393799" y="4604436"/>
            <a:ext cx="3610800" cy="900000"/>
          </a:xfrm>
          <a:prstGeom prst="rect">
            <a:avLst/>
          </a:prstGeom>
        </p:spPr>
        <p:txBody>
          <a:bodyPr wrap="square" lIns="144000" tIns="72000" rIns="0" bIns="0" rtlCol="0" anchor="t" anchorCtr="0">
            <a:noAutofit/>
          </a:bodyPr>
          <a:lstStyle/>
          <a:p>
            <a:pPr>
              <a:spcAft>
                <a:spcPts val="1000"/>
              </a:spcAft>
            </a:pPr>
            <a:r>
              <a:rPr lang="de-DE" sz="1200" dirty="0">
                <a:solidFill>
                  <a:schemeClr val="bg1"/>
                </a:solidFill>
                <a:ea typeface="Segoe UI Light" panose="020B0604020202020204" pitchFamily="34" charset="0"/>
              </a:rPr>
              <a:t>Vorgaben hinsichtlich der </a:t>
            </a:r>
            <a:r>
              <a:rPr lang="de-DE" sz="1200" dirty="0">
                <a:solidFill>
                  <a:schemeClr val="accent1"/>
                </a:solidFill>
                <a:latin typeface="+mj-lt"/>
                <a:ea typeface="Segoe UI Light" panose="020B0604020202020204" pitchFamily="34" charset="0"/>
              </a:rPr>
              <a:t>Veröffentlichung</a:t>
            </a:r>
            <a:r>
              <a:rPr lang="de-DE" sz="1200" dirty="0">
                <a:solidFill>
                  <a:schemeClr val="bg1"/>
                </a:solidFill>
                <a:ea typeface="Segoe UI Light" panose="020B0604020202020204" pitchFamily="34" charset="0"/>
              </a:rPr>
              <a:t> von Forschungsergebnissen (z.B. Veröffentlichungspflichten oder Lizenzvorgaben) können sich auch…</a:t>
            </a:r>
          </a:p>
        </p:txBody>
      </p:sp>
      <p:sp>
        <p:nvSpPr>
          <p:cNvPr id="113" name="Textfeld 8">
            <a:extLst>
              <a:ext uri="{FF2B5EF4-FFF2-40B4-BE49-F238E27FC236}">
                <a16:creationId xmlns:a16="http://schemas.microsoft.com/office/drawing/2014/main" id="{E0C4ACEC-1002-469B-B6B5-2CBC505B41EE}"/>
              </a:ext>
            </a:extLst>
          </p:cNvPr>
          <p:cNvSpPr txBox="1"/>
          <p:nvPr/>
        </p:nvSpPr>
        <p:spPr bwMode="gray">
          <a:xfrm>
            <a:off x="8020800" y="4604439"/>
            <a:ext cx="3600000" cy="900000"/>
          </a:xfrm>
          <a:prstGeom prst="rect">
            <a:avLst/>
          </a:prstGeom>
        </p:spPr>
        <p:txBody>
          <a:bodyPr wrap="square" lIns="144000" tIns="72000" rIns="0" bIns="0" rtlCol="0" anchor="t" anchorCtr="0">
            <a:no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…aus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Zuwendungsbescheiden von Forschungsförderinnen / Forschungsförderern </a:t>
            </a:r>
            <a:br>
              <a:rPr lang="de-DE" sz="1200" dirty="0">
                <a:solidFill>
                  <a:schemeClr val="bg1"/>
                </a:solidFill>
              </a:rPr>
            </a:br>
            <a:r>
              <a:rPr lang="de-DE" sz="1200" dirty="0">
                <a:solidFill>
                  <a:schemeClr val="bg1"/>
                </a:solidFill>
              </a:rPr>
              <a:t>ergeben, die insoweit bindend sind.</a:t>
            </a:r>
          </a:p>
        </p:txBody>
      </p:sp>
      <p:sp>
        <p:nvSpPr>
          <p:cNvPr id="114" name="Zusatztext">
            <a:extLst>
              <a:ext uri="{FF2B5EF4-FFF2-40B4-BE49-F238E27FC236}">
                <a16:creationId xmlns:a16="http://schemas.microsoft.com/office/drawing/2014/main" id="{71210D7F-C365-4583-B069-193CDF3B04BA}"/>
              </a:ext>
            </a:extLst>
          </p:cNvPr>
          <p:cNvSpPr/>
          <p:nvPr/>
        </p:nvSpPr>
        <p:spPr bwMode="gray">
          <a:xfrm>
            <a:off x="4375150" y="5567761"/>
            <a:ext cx="727444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de-DE" sz="1000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* Die Leitlinien zur Sicherung guter wissenschaftlicher Praxis (Kodex) stellen zwar als im Ursprung wissenschaftsinterne Normen keine rechtlich verbindlichen Regelungen dar, werden aber häufig im </a:t>
            </a:r>
            <a:r>
              <a:rPr lang="de-DE" sz="1000" b="1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Satzungsrecht der Hochschulen </a:t>
            </a:r>
            <a:r>
              <a:rPr lang="de-DE" sz="1000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durch entsprechende Richtlinien oder Ordnungen geregelt und insoweit </a:t>
            </a:r>
            <a:r>
              <a:rPr lang="de-DE" sz="1000" b="1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als ein verbindlicher Bestandteil in die Arbeits‐ / Dienstverträge der Wissenschaftler*innen einbezogen.</a:t>
            </a:r>
            <a:endParaRPr lang="de-DE" sz="1000" dirty="0">
              <a:solidFill>
                <a:schemeClr val="accent4">
                  <a:lumMod val="20000"/>
                  <a:lumOff val="80000"/>
                </a:schemeClr>
              </a:solidFill>
              <a:effectLst/>
              <a:ea typeface="Segoe UI Light" panose="020B0604020202020204" pitchFamily="34" charset="0"/>
            </a:endParaRPr>
          </a:p>
        </p:txBody>
      </p:sp>
      <p:grpSp>
        <p:nvGrpSpPr>
          <p:cNvPr id="115" name="Gruppieren 114">
            <a:extLst>
              <a:ext uri="{FF2B5EF4-FFF2-40B4-BE49-F238E27FC236}">
                <a16:creationId xmlns:a16="http://schemas.microsoft.com/office/drawing/2014/main" id="{57AABD49-BAE9-47D0-9B12-0FA0B0B9A268}"/>
              </a:ext>
            </a:extLst>
          </p:cNvPr>
          <p:cNvGrpSpPr/>
          <p:nvPr/>
        </p:nvGrpSpPr>
        <p:grpSpPr bwMode="gray">
          <a:xfrm>
            <a:off x="4391688" y="2349783"/>
            <a:ext cx="7257912" cy="3059999"/>
            <a:chOff x="4391688" y="2349783"/>
            <a:chExt cx="7257912" cy="3059999"/>
          </a:xfrm>
        </p:grpSpPr>
        <p:cxnSp>
          <p:nvCxnSpPr>
            <p:cNvPr id="116" name="Linie 1">
              <a:extLst>
                <a:ext uri="{FF2B5EF4-FFF2-40B4-BE49-F238E27FC236}">
                  <a16:creationId xmlns:a16="http://schemas.microsoft.com/office/drawing/2014/main" id="{CAF52630-D288-4A80-A260-2EC2C7748F32}"/>
                </a:ext>
              </a:extLst>
            </p:cNvPr>
            <p:cNvCxnSpPr/>
            <p:nvPr/>
          </p:nvCxnSpPr>
          <p:spPr bwMode="gray">
            <a:xfrm>
              <a:off x="4393800" y="2765202"/>
              <a:ext cx="7255800" cy="0"/>
            </a:xfrm>
            <a:prstGeom prst="line">
              <a:avLst/>
            </a:prstGeom>
            <a:ln w="635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Linie 2">
              <a:extLst>
                <a:ext uri="{FF2B5EF4-FFF2-40B4-BE49-F238E27FC236}">
                  <a16:creationId xmlns:a16="http://schemas.microsoft.com/office/drawing/2014/main" id="{D9AF4A92-6704-4886-A845-8916BBB5CF0B}"/>
                </a:ext>
              </a:extLst>
            </p:cNvPr>
            <p:cNvCxnSpPr/>
            <p:nvPr/>
          </p:nvCxnSpPr>
          <p:spPr bwMode="gray">
            <a:xfrm>
              <a:off x="4391688" y="3684273"/>
              <a:ext cx="7255800" cy="0"/>
            </a:xfrm>
            <a:prstGeom prst="line">
              <a:avLst/>
            </a:prstGeom>
            <a:ln w="635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Linie 3">
              <a:extLst>
                <a:ext uri="{FF2B5EF4-FFF2-40B4-BE49-F238E27FC236}">
                  <a16:creationId xmlns:a16="http://schemas.microsoft.com/office/drawing/2014/main" id="{32C5EFAD-38BD-43C9-8FA1-605B848855D6}"/>
                </a:ext>
              </a:extLst>
            </p:cNvPr>
            <p:cNvCxnSpPr/>
            <p:nvPr/>
          </p:nvCxnSpPr>
          <p:spPr bwMode="gray">
            <a:xfrm>
              <a:off x="4393800" y="4596254"/>
              <a:ext cx="7255800" cy="0"/>
            </a:xfrm>
            <a:prstGeom prst="line">
              <a:avLst/>
            </a:prstGeom>
            <a:ln w="635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Linie 4">
              <a:extLst>
                <a:ext uri="{FF2B5EF4-FFF2-40B4-BE49-F238E27FC236}">
                  <a16:creationId xmlns:a16="http://schemas.microsoft.com/office/drawing/2014/main" id="{E6AECA55-2B77-429F-9A07-472F74ABE1FE}"/>
                </a:ext>
              </a:extLst>
            </p:cNvPr>
            <p:cNvCxnSpPr>
              <a:cxnSpLocks/>
            </p:cNvCxnSpPr>
            <p:nvPr/>
          </p:nvCxnSpPr>
          <p:spPr bwMode="gray">
            <a:xfrm flipV="1">
              <a:off x="8021699" y="2349783"/>
              <a:ext cx="0" cy="3059999"/>
            </a:xfrm>
            <a:prstGeom prst="line">
              <a:avLst/>
            </a:prstGeom>
            <a:ln w="635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0" name="Textfeld 119">
            <a:extLst>
              <a:ext uri="{FF2B5EF4-FFF2-40B4-BE49-F238E27FC236}">
                <a16:creationId xmlns:a16="http://schemas.microsoft.com/office/drawing/2014/main" id="{1960D23E-9890-4E23-ACE0-70FC7936FA48}"/>
              </a:ext>
            </a:extLst>
          </p:cNvPr>
          <p:cNvSpPr txBox="1"/>
          <p:nvPr/>
        </p:nvSpPr>
        <p:spPr bwMode="gray">
          <a:xfrm>
            <a:off x="4481328" y="1861818"/>
            <a:ext cx="4699149" cy="29136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de-DE" sz="2800" cap="all" dirty="0">
                <a:solidFill>
                  <a:srgbClr val="009CB4"/>
                </a:solidFill>
                <a:latin typeface="+mj-lt"/>
                <a:ea typeface="+mj-ea"/>
                <a:cs typeface="+mj-cs"/>
              </a:rPr>
              <a:t>Vertretene Meinungen</a:t>
            </a:r>
          </a:p>
        </p:txBody>
      </p:sp>
      <p:grpSp>
        <p:nvGrpSpPr>
          <p:cNvPr id="121" name="ICON 1">
            <a:extLst>
              <a:ext uri="{FF2B5EF4-FFF2-40B4-BE49-F238E27FC236}">
                <a16:creationId xmlns:a16="http://schemas.microsoft.com/office/drawing/2014/main" id="{B8F4D320-17E1-45A4-8EEE-2DEEB7CBE448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82624" y="1808586"/>
            <a:ext cx="878750" cy="1163170"/>
            <a:chOff x="12717037" y="2922973"/>
            <a:chExt cx="525304" cy="695325"/>
          </a:xfrm>
        </p:grpSpPr>
        <p:sp>
          <p:nvSpPr>
            <p:cNvPr id="122" name="Freihandform: Form 121">
              <a:extLst>
                <a:ext uri="{FF2B5EF4-FFF2-40B4-BE49-F238E27FC236}">
                  <a16:creationId xmlns:a16="http://schemas.microsoft.com/office/drawing/2014/main" id="{B4ABA54D-AB3D-4852-9E6D-ED970595A974}"/>
                </a:ext>
              </a:extLst>
            </p:cNvPr>
            <p:cNvSpPr/>
            <p:nvPr/>
          </p:nvSpPr>
          <p:spPr bwMode="gray">
            <a:xfrm>
              <a:off x="12717037" y="2922973"/>
              <a:ext cx="523875" cy="695325"/>
            </a:xfrm>
            <a:custGeom>
              <a:avLst/>
              <a:gdLst>
                <a:gd name="connsiteX0" fmla="*/ 526733 w 523875"/>
                <a:gd name="connsiteY0" fmla="*/ 125254 h 695325"/>
                <a:gd name="connsiteX1" fmla="*/ 526733 w 523875"/>
                <a:gd name="connsiteY1" fmla="*/ 700088 h 695325"/>
                <a:gd name="connsiteX2" fmla="*/ 0 w 523875"/>
                <a:gd name="connsiteY2" fmla="*/ 700088 h 695325"/>
                <a:gd name="connsiteX3" fmla="*/ 0 w 523875"/>
                <a:gd name="connsiteY3" fmla="*/ 0 h 695325"/>
                <a:gd name="connsiteX4" fmla="*/ 402622 w 523875"/>
                <a:gd name="connsiteY4" fmla="*/ 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875" h="695325">
                  <a:moveTo>
                    <a:pt x="526733" y="125254"/>
                  </a:moveTo>
                  <a:lnTo>
                    <a:pt x="526733" y="700088"/>
                  </a:lnTo>
                  <a:lnTo>
                    <a:pt x="0" y="700088"/>
                  </a:lnTo>
                  <a:lnTo>
                    <a:pt x="0" y="0"/>
                  </a:lnTo>
                  <a:lnTo>
                    <a:pt x="402622" y="0"/>
                  </a:lnTo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3" name="Freihandform: Form 122">
              <a:extLst>
                <a:ext uri="{FF2B5EF4-FFF2-40B4-BE49-F238E27FC236}">
                  <a16:creationId xmlns:a16="http://schemas.microsoft.com/office/drawing/2014/main" id="{AC76ADDE-00A1-4EF4-AC49-DCA33D47F357}"/>
                </a:ext>
              </a:extLst>
            </p:cNvPr>
            <p:cNvSpPr/>
            <p:nvPr/>
          </p:nvSpPr>
          <p:spPr bwMode="gray">
            <a:xfrm>
              <a:off x="12817050" y="339922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4" name="Freihandform: Form 123">
              <a:extLst>
                <a:ext uri="{FF2B5EF4-FFF2-40B4-BE49-F238E27FC236}">
                  <a16:creationId xmlns:a16="http://schemas.microsoft.com/office/drawing/2014/main" id="{90C22C72-F075-4527-8B79-61CBF33B430F}"/>
                </a:ext>
              </a:extLst>
            </p:cNvPr>
            <p:cNvSpPr/>
            <p:nvPr/>
          </p:nvSpPr>
          <p:spPr bwMode="gray">
            <a:xfrm>
              <a:off x="12817050" y="345637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5" name="Freihandform: Form 124">
              <a:extLst>
                <a:ext uri="{FF2B5EF4-FFF2-40B4-BE49-F238E27FC236}">
                  <a16:creationId xmlns:a16="http://schemas.microsoft.com/office/drawing/2014/main" id="{8863763E-7B89-47D6-878F-2B11B81AEEB8}"/>
                </a:ext>
              </a:extLst>
            </p:cNvPr>
            <p:cNvSpPr/>
            <p:nvPr/>
          </p:nvSpPr>
          <p:spPr bwMode="gray">
            <a:xfrm>
              <a:off x="12817050" y="351352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6" name="Freihandform: Form 125">
              <a:extLst>
                <a:ext uri="{FF2B5EF4-FFF2-40B4-BE49-F238E27FC236}">
                  <a16:creationId xmlns:a16="http://schemas.microsoft.com/office/drawing/2014/main" id="{C6F99F28-4D34-464B-B389-1A926DECF595}"/>
                </a:ext>
              </a:extLst>
            </p:cNvPr>
            <p:cNvSpPr/>
            <p:nvPr/>
          </p:nvSpPr>
          <p:spPr bwMode="gray">
            <a:xfrm>
              <a:off x="13118516" y="2922973"/>
              <a:ext cx="123825" cy="123825"/>
            </a:xfrm>
            <a:custGeom>
              <a:avLst/>
              <a:gdLst>
                <a:gd name="connsiteX0" fmla="*/ 0 w 123825"/>
                <a:gd name="connsiteY0" fmla="*/ 0 h 123825"/>
                <a:gd name="connsiteX1" fmla="*/ 0 w 123825"/>
                <a:gd name="connsiteY1" fmla="*/ 125254 h 123825"/>
                <a:gd name="connsiteX2" fmla="*/ 125254 w 123825"/>
                <a:gd name="connsiteY2" fmla="*/ 1252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123825">
                  <a:moveTo>
                    <a:pt x="0" y="0"/>
                  </a:moveTo>
                  <a:lnTo>
                    <a:pt x="0" y="125254"/>
                  </a:lnTo>
                  <a:lnTo>
                    <a:pt x="125254" y="125254"/>
                  </a:lnTo>
                  <a:close/>
                </a:path>
              </a:pathLst>
            </a:custGeom>
            <a:noFill/>
            <a:ln w="19050" cap="sq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127" name="Grafik 29">
              <a:extLst>
                <a:ext uri="{FF2B5EF4-FFF2-40B4-BE49-F238E27FC236}">
                  <a16:creationId xmlns:a16="http://schemas.microsoft.com/office/drawing/2014/main" id="{E5A04CD0-3370-4391-ACD8-1FFF375634A3}"/>
                </a:ext>
              </a:extLst>
            </p:cNvPr>
            <p:cNvGrpSpPr/>
            <p:nvPr/>
          </p:nvGrpSpPr>
          <p:grpSpPr bwMode="gray">
            <a:xfrm>
              <a:off x="12834671" y="3124046"/>
              <a:ext cx="314325" cy="190500"/>
              <a:chOff x="12834671" y="3124046"/>
              <a:chExt cx="314325" cy="190500"/>
            </a:xfrm>
            <a:noFill/>
          </p:grpSpPr>
          <p:sp>
            <p:nvSpPr>
              <p:cNvPr id="128" name="Freihandform: Form 127">
                <a:extLst>
                  <a:ext uri="{FF2B5EF4-FFF2-40B4-BE49-F238E27FC236}">
                    <a16:creationId xmlns:a16="http://schemas.microsoft.com/office/drawing/2014/main" id="{A83FD341-D689-405F-A6EE-9DA3E8B04B6C}"/>
                  </a:ext>
                </a:extLst>
              </p:cNvPr>
              <p:cNvSpPr/>
              <p:nvPr/>
            </p:nvSpPr>
            <p:spPr bwMode="gray">
              <a:xfrm>
                <a:off x="12834671" y="3272731"/>
                <a:ext cx="28575" cy="28575"/>
              </a:xfrm>
              <a:custGeom>
                <a:avLst/>
                <a:gdLst>
                  <a:gd name="connsiteX0" fmla="*/ 37148 w 28575"/>
                  <a:gd name="connsiteY0" fmla="*/ 18574 h 28575"/>
                  <a:gd name="connsiteX1" fmla="*/ 18574 w 28575"/>
                  <a:gd name="connsiteY1" fmla="*/ 37147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8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8" y="18574"/>
                    </a:moveTo>
                    <a:cubicBezTo>
                      <a:pt x="37148" y="28832"/>
                      <a:pt x="28832" y="37147"/>
                      <a:pt x="18574" y="37147"/>
                    </a:cubicBezTo>
                    <a:cubicBezTo>
                      <a:pt x="8316" y="37147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8" y="8316"/>
                      <a:pt x="37148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29" name="Freihandform: Form 128">
                <a:extLst>
                  <a:ext uri="{FF2B5EF4-FFF2-40B4-BE49-F238E27FC236}">
                    <a16:creationId xmlns:a16="http://schemas.microsoft.com/office/drawing/2014/main" id="{1C233E20-A6E9-4EEC-AAC2-4E5D21A90EC5}"/>
                  </a:ext>
                </a:extLst>
              </p:cNvPr>
              <p:cNvSpPr/>
              <p:nvPr/>
            </p:nvSpPr>
            <p:spPr bwMode="gray">
              <a:xfrm>
                <a:off x="12913728" y="3170528"/>
                <a:ext cx="28575" cy="28575"/>
              </a:xfrm>
              <a:custGeom>
                <a:avLst/>
                <a:gdLst>
                  <a:gd name="connsiteX0" fmla="*/ 37147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7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7" y="18574"/>
                    </a:moveTo>
                    <a:cubicBezTo>
                      <a:pt x="37147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7" y="8316"/>
                      <a:pt x="37147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30" name="Freihandform: Form 129">
                <a:extLst>
                  <a:ext uri="{FF2B5EF4-FFF2-40B4-BE49-F238E27FC236}">
                    <a16:creationId xmlns:a16="http://schemas.microsoft.com/office/drawing/2014/main" id="{D7876E66-4B55-4C7D-841C-0A0AC6BA868B}"/>
                  </a:ext>
                </a:extLst>
              </p:cNvPr>
              <p:cNvSpPr/>
              <p:nvPr/>
            </p:nvSpPr>
            <p:spPr bwMode="gray">
              <a:xfrm>
                <a:off x="13029838" y="3277398"/>
                <a:ext cx="28575" cy="28575"/>
              </a:xfrm>
              <a:custGeom>
                <a:avLst/>
                <a:gdLst>
                  <a:gd name="connsiteX0" fmla="*/ 37148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8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8" y="18574"/>
                    </a:moveTo>
                    <a:cubicBezTo>
                      <a:pt x="37148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8" y="8316"/>
                      <a:pt x="37148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31" name="Freihandform: Form 130">
                <a:extLst>
                  <a:ext uri="{FF2B5EF4-FFF2-40B4-BE49-F238E27FC236}">
                    <a16:creationId xmlns:a16="http://schemas.microsoft.com/office/drawing/2014/main" id="{A0EDFA5B-C915-4EF8-A2F2-3A0416F2ACF8}"/>
                  </a:ext>
                </a:extLst>
              </p:cNvPr>
              <p:cNvSpPr/>
              <p:nvPr/>
            </p:nvSpPr>
            <p:spPr bwMode="gray">
              <a:xfrm>
                <a:off x="13118135" y="3124046"/>
                <a:ext cx="28575" cy="28575"/>
              </a:xfrm>
              <a:custGeom>
                <a:avLst/>
                <a:gdLst>
                  <a:gd name="connsiteX0" fmla="*/ 37147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7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7" y="18574"/>
                    </a:moveTo>
                    <a:cubicBezTo>
                      <a:pt x="37147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7" y="8316"/>
                      <a:pt x="37147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32" name="Freihandform: Form 131">
                <a:extLst>
                  <a:ext uri="{FF2B5EF4-FFF2-40B4-BE49-F238E27FC236}">
                    <a16:creationId xmlns:a16="http://schemas.microsoft.com/office/drawing/2014/main" id="{1C1D3D0A-FE11-44C7-85B3-C0A6E6D2B938}"/>
                  </a:ext>
                </a:extLst>
              </p:cNvPr>
              <p:cNvSpPr/>
              <p:nvPr/>
            </p:nvSpPr>
            <p:spPr bwMode="gray">
              <a:xfrm>
                <a:off x="12862865" y="3203865"/>
                <a:ext cx="57150" cy="66675"/>
              </a:xfrm>
              <a:custGeom>
                <a:avLst/>
                <a:gdLst>
                  <a:gd name="connsiteX0" fmla="*/ 0 w 57150"/>
                  <a:gd name="connsiteY0" fmla="*/ 71533 h 66675"/>
                  <a:gd name="connsiteX1" fmla="*/ 58198 w 57150"/>
                  <a:gd name="connsiteY1" fmla="*/ 0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7150" h="66675">
                    <a:moveTo>
                      <a:pt x="0" y="71533"/>
                    </a:moveTo>
                    <a:lnTo>
                      <a:pt x="58198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33" name="Freihandform: Form 132">
                <a:extLst>
                  <a:ext uri="{FF2B5EF4-FFF2-40B4-BE49-F238E27FC236}">
                    <a16:creationId xmlns:a16="http://schemas.microsoft.com/office/drawing/2014/main" id="{EF53B21F-C2A1-48E5-BFBB-3A5602501248}"/>
                  </a:ext>
                </a:extLst>
              </p:cNvPr>
              <p:cNvSpPr/>
              <p:nvPr/>
            </p:nvSpPr>
            <p:spPr bwMode="gray">
              <a:xfrm>
                <a:off x="12947066" y="3200246"/>
                <a:ext cx="85725" cy="76200"/>
              </a:xfrm>
              <a:custGeom>
                <a:avLst/>
                <a:gdLst>
                  <a:gd name="connsiteX0" fmla="*/ 0 w 85725"/>
                  <a:gd name="connsiteY0" fmla="*/ 0 h 76200"/>
                  <a:gd name="connsiteX1" fmla="*/ 87440 w 85725"/>
                  <a:gd name="connsiteY1" fmla="*/ 8343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5725" h="76200">
                    <a:moveTo>
                      <a:pt x="0" y="0"/>
                    </a:moveTo>
                    <a:lnTo>
                      <a:pt x="87440" y="83439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34" name="Freihandform: Form 133">
                <a:extLst>
                  <a:ext uri="{FF2B5EF4-FFF2-40B4-BE49-F238E27FC236}">
                    <a16:creationId xmlns:a16="http://schemas.microsoft.com/office/drawing/2014/main" id="{FE283B15-AC20-40A8-9133-67006B0F0334}"/>
                  </a:ext>
                </a:extLst>
              </p:cNvPr>
              <p:cNvSpPr/>
              <p:nvPr/>
            </p:nvSpPr>
            <p:spPr bwMode="gray">
              <a:xfrm>
                <a:off x="13060128" y="3159098"/>
                <a:ext cx="66675" cy="114300"/>
              </a:xfrm>
              <a:custGeom>
                <a:avLst/>
                <a:gdLst>
                  <a:gd name="connsiteX0" fmla="*/ 0 w 66675"/>
                  <a:gd name="connsiteY0" fmla="*/ 122492 h 114300"/>
                  <a:gd name="connsiteX1" fmla="*/ 68199 w 66675"/>
                  <a:gd name="connsiteY1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675" h="114300">
                    <a:moveTo>
                      <a:pt x="0" y="122492"/>
                    </a:moveTo>
                    <a:lnTo>
                      <a:pt x="68199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135" name="ICON 2">
            <a:extLst>
              <a:ext uri="{FF2B5EF4-FFF2-40B4-BE49-F238E27FC236}">
                <a16:creationId xmlns:a16="http://schemas.microsoft.com/office/drawing/2014/main" id="{674C8270-C966-4B5F-8929-FE95D549C6A1}"/>
              </a:ext>
            </a:extLst>
          </p:cNvPr>
          <p:cNvGrpSpPr>
            <a:grpSpLocks noChangeAspect="1"/>
          </p:cNvGrpSpPr>
          <p:nvPr/>
        </p:nvGrpSpPr>
        <p:grpSpPr bwMode="gray">
          <a:xfrm rot="9435267">
            <a:off x="659433" y="2649784"/>
            <a:ext cx="1357279" cy="329624"/>
            <a:chOff x="5428456" y="3267075"/>
            <a:chExt cx="1333500" cy="323850"/>
          </a:xfrm>
        </p:grpSpPr>
        <p:sp>
          <p:nvSpPr>
            <p:cNvPr id="136" name="Freihandform: Form 135">
              <a:extLst>
                <a:ext uri="{FF2B5EF4-FFF2-40B4-BE49-F238E27FC236}">
                  <a16:creationId xmlns:a16="http://schemas.microsoft.com/office/drawing/2014/main" id="{DAAFF824-0AAA-4C66-A7E2-B8147214111C}"/>
                </a:ext>
              </a:extLst>
            </p:cNvPr>
            <p:cNvSpPr/>
            <p:nvPr/>
          </p:nvSpPr>
          <p:spPr bwMode="gray">
            <a:xfrm>
              <a:off x="5433218" y="3271837"/>
              <a:ext cx="1323022" cy="313753"/>
            </a:xfrm>
            <a:custGeom>
              <a:avLst/>
              <a:gdLst>
                <a:gd name="connsiteX0" fmla="*/ 0 w 1323022"/>
                <a:gd name="connsiteY0" fmla="*/ 0 h 313753"/>
                <a:gd name="connsiteX1" fmla="*/ 1323023 w 1323022"/>
                <a:gd name="connsiteY1" fmla="*/ 0 h 313753"/>
                <a:gd name="connsiteX2" fmla="*/ 1323023 w 1323022"/>
                <a:gd name="connsiteY2" fmla="*/ 313754 h 313753"/>
                <a:gd name="connsiteX3" fmla="*/ 0 w 1323022"/>
                <a:gd name="connsiteY3" fmla="*/ 313754 h 313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23022" h="313753">
                  <a:moveTo>
                    <a:pt x="0" y="0"/>
                  </a:moveTo>
                  <a:lnTo>
                    <a:pt x="1323023" y="0"/>
                  </a:lnTo>
                  <a:lnTo>
                    <a:pt x="1323023" y="313754"/>
                  </a:lnTo>
                  <a:lnTo>
                    <a:pt x="0" y="313754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50000"/>
                  </a:schemeClr>
                </a:gs>
                <a:gs pos="100000">
                  <a:srgbClr val="2B3A41"/>
                </a:gs>
              </a:gsLst>
              <a:path path="circle">
                <a:fillToRect l="50000" t="50000" r="50000" b="50000"/>
              </a:path>
            </a:gradFill>
            <a:ln w="952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137" name="Grafik 9">
              <a:extLst>
                <a:ext uri="{FF2B5EF4-FFF2-40B4-BE49-F238E27FC236}">
                  <a16:creationId xmlns:a16="http://schemas.microsoft.com/office/drawing/2014/main" id="{F20F9694-44B2-4202-B5AE-3051B5822387}"/>
                </a:ext>
              </a:extLst>
            </p:cNvPr>
            <p:cNvGrpSpPr/>
            <p:nvPr/>
          </p:nvGrpSpPr>
          <p:grpSpPr bwMode="gray">
            <a:xfrm>
              <a:off x="5428456" y="3267075"/>
              <a:ext cx="1282731" cy="318516"/>
              <a:chOff x="5428456" y="3267075"/>
              <a:chExt cx="1282731" cy="318516"/>
            </a:xfrm>
            <a:solidFill>
              <a:srgbClr val="FFFFFF"/>
            </a:solidFill>
          </p:grpSpPr>
          <p:sp>
            <p:nvSpPr>
              <p:cNvPr id="138" name="Freihandform: Form 137">
                <a:extLst>
                  <a:ext uri="{FF2B5EF4-FFF2-40B4-BE49-F238E27FC236}">
                    <a16:creationId xmlns:a16="http://schemas.microsoft.com/office/drawing/2014/main" id="{15868311-DA3E-4070-9096-4B8A4C1FF433}"/>
                  </a:ext>
                </a:extLst>
              </p:cNvPr>
              <p:cNvSpPr/>
              <p:nvPr/>
            </p:nvSpPr>
            <p:spPr bwMode="gray">
              <a:xfrm>
                <a:off x="5428456" y="3267075"/>
                <a:ext cx="9525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9525" h="9525"/>
                </a:pathLst>
              </a:custGeom>
              <a:solidFill>
                <a:srgbClr val="FFFFFF"/>
              </a:solidFill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39" name="Freihandform: Form 138">
                <a:extLst>
                  <a:ext uri="{FF2B5EF4-FFF2-40B4-BE49-F238E27FC236}">
                    <a16:creationId xmlns:a16="http://schemas.microsoft.com/office/drawing/2014/main" id="{116107BD-B893-487F-943F-B280385A41C1}"/>
                  </a:ext>
                </a:extLst>
              </p:cNvPr>
              <p:cNvSpPr/>
              <p:nvPr/>
            </p:nvSpPr>
            <p:spPr bwMode="gray">
              <a:xfrm>
                <a:off x="5482939" y="3435000"/>
                <a:ext cx="9525" cy="150590"/>
              </a:xfrm>
              <a:custGeom>
                <a:avLst/>
                <a:gdLst>
                  <a:gd name="connsiteX0" fmla="*/ 0 w 9525"/>
                  <a:gd name="connsiteY0" fmla="*/ 0 h 150590"/>
                  <a:gd name="connsiteX1" fmla="*/ 0 w 9525"/>
                  <a:gd name="connsiteY1" fmla="*/ 150590 h 150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150590">
                    <a:moveTo>
                      <a:pt x="0" y="0"/>
                    </a:moveTo>
                    <a:lnTo>
                      <a:pt x="0" y="150590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0" name="Freihandform: Form 139">
                <a:extLst>
                  <a:ext uri="{FF2B5EF4-FFF2-40B4-BE49-F238E27FC236}">
                    <a16:creationId xmlns:a16="http://schemas.microsoft.com/office/drawing/2014/main" id="{C9498966-CDD7-4271-9AB3-F090FBE7D1D2}"/>
                  </a:ext>
                </a:extLst>
              </p:cNvPr>
              <p:cNvSpPr/>
              <p:nvPr/>
            </p:nvSpPr>
            <p:spPr bwMode="gray">
              <a:xfrm>
                <a:off x="5687631" y="3435000"/>
                <a:ext cx="9525" cy="150590"/>
              </a:xfrm>
              <a:custGeom>
                <a:avLst/>
                <a:gdLst>
                  <a:gd name="connsiteX0" fmla="*/ 0 w 9525"/>
                  <a:gd name="connsiteY0" fmla="*/ 0 h 150590"/>
                  <a:gd name="connsiteX1" fmla="*/ 0 w 9525"/>
                  <a:gd name="connsiteY1" fmla="*/ 150590 h 150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150590">
                    <a:moveTo>
                      <a:pt x="0" y="0"/>
                    </a:moveTo>
                    <a:lnTo>
                      <a:pt x="0" y="150590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1" name="Freihandform: Form 140">
                <a:extLst>
                  <a:ext uri="{FF2B5EF4-FFF2-40B4-BE49-F238E27FC236}">
                    <a16:creationId xmlns:a16="http://schemas.microsoft.com/office/drawing/2014/main" id="{1C45D972-600B-44F8-A846-A01D5B42F379}"/>
                  </a:ext>
                </a:extLst>
              </p:cNvPr>
              <p:cNvSpPr/>
              <p:nvPr/>
            </p:nvSpPr>
            <p:spPr bwMode="gray">
              <a:xfrm>
                <a:off x="5523896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2" name="Freihandform: Form 141">
                <a:extLst>
                  <a:ext uri="{FF2B5EF4-FFF2-40B4-BE49-F238E27FC236}">
                    <a16:creationId xmlns:a16="http://schemas.microsoft.com/office/drawing/2014/main" id="{4C3F1D32-74F1-4252-8457-FEB3240F5712}"/>
                  </a:ext>
                </a:extLst>
              </p:cNvPr>
              <p:cNvSpPr/>
              <p:nvPr/>
            </p:nvSpPr>
            <p:spPr bwMode="gray">
              <a:xfrm>
                <a:off x="5564854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3" name="Freihandform: Form 142">
                <a:extLst>
                  <a:ext uri="{FF2B5EF4-FFF2-40B4-BE49-F238E27FC236}">
                    <a16:creationId xmlns:a16="http://schemas.microsoft.com/office/drawing/2014/main" id="{524B6FD5-88A5-4999-9891-7FC736E0967B}"/>
                  </a:ext>
                </a:extLst>
              </p:cNvPr>
              <p:cNvSpPr/>
              <p:nvPr/>
            </p:nvSpPr>
            <p:spPr bwMode="gray">
              <a:xfrm>
                <a:off x="5605811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4" name="Freihandform: Form 143">
                <a:extLst>
                  <a:ext uri="{FF2B5EF4-FFF2-40B4-BE49-F238E27FC236}">
                    <a16:creationId xmlns:a16="http://schemas.microsoft.com/office/drawing/2014/main" id="{310796A7-CB43-4D54-92CC-B1DD64329F73}"/>
                  </a:ext>
                </a:extLst>
              </p:cNvPr>
              <p:cNvSpPr/>
              <p:nvPr/>
            </p:nvSpPr>
            <p:spPr bwMode="gray">
              <a:xfrm>
                <a:off x="5646673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5" name="Freihandform: Form 144">
                <a:extLst>
                  <a:ext uri="{FF2B5EF4-FFF2-40B4-BE49-F238E27FC236}">
                    <a16:creationId xmlns:a16="http://schemas.microsoft.com/office/drawing/2014/main" id="{B1E26E4D-44F0-4858-95E1-A5529E4BC272}"/>
                  </a:ext>
                </a:extLst>
              </p:cNvPr>
              <p:cNvSpPr/>
              <p:nvPr/>
            </p:nvSpPr>
            <p:spPr bwMode="gray">
              <a:xfrm>
                <a:off x="5892323" y="3435000"/>
                <a:ext cx="9525" cy="150590"/>
              </a:xfrm>
              <a:custGeom>
                <a:avLst/>
                <a:gdLst>
                  <a:gd name="connsiteX0" fmla="*/ 0 w 9525"/>
                  <a:gd name="connsiteY0" fmla="*/ 0 h 150590"/>
                  <a:gd name="connsiteX1" fmla="*/ 0 w 9525"/>
                  <a:gd name="connsiteY1" fmla="*/ 150590 h 150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150590">
                    <a:moveTo>
                      <a:pt x="0" y="0"/>
                    </a:moveTo>
                    <a:lnTo>
                      <a:pt x="0" y="150590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6" name="Freihandform: Form 145">
                <a:extLst>
                  <a:ext uri="{FF2B5EF4-FFF2-40B4-BE49-F238E27FC236}">
                    <a16:creationId xmlns:a16="http://schemas.microsoft.com/office/drawing/2014/main" id="{008F2156-EDB8-4C76-A2A5-232E707D7604}"/>
                  </a:ext>
                </a:extLst>
              </p:cNvPr>
              <p:cNvSpPr/>
              <p:nvPr/>
            </p:nvSpPr>
            <p:spPr bwMode="gray">
              <a:xfrm>
                <a:off x="5728588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7" name="Freihandform: Form 146">
                <a:extLst>
                  <a:ext uri="{FF2B5EF4-FFF2-40B4-BE49-F238E27FC236}">
                    <a16:creationId xmlns:a16="http://schemas.microsoft.com/office/drawing/2014/main" id="{BC9C7EE9-3FBE-4FAA-99CA-27D76927F2DC}"/>
                  </a:ext>
                </a:extLst>
              </p:cNvPr>
              <p:cNvSpPr/>
              <p:nvPr/>
            </p:nvSpPr>
            <p:spPr bwMode="gray">
              <a:xfrm>
                <a:off x="5769546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8" name="Freihandform: Form 147">
                <a:extLst>
                  <a:ext uri="{FF2B5EF4-FFF2-40B4-BE49-F238E27FC236}">
                    <a16:creationId xmlns:a16="http://schemas.microsoft.com/office/drawing/2014/main" id="{7B2F1248-9265-4966-BD47-78E882F13E59}"/>
                  </a:ext>
                </a:extLst>
              </p:cNvPr>
              <p:cNvSpPr/>
              <p:nvPr/>
            </p:nvSpPr>
            <p:spPr bwMode="gray">
              <a:xfrm>
                <a:off x="5810503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9" name="Freihandform: Form 148">
                <a:extLst>
                  <a:ext uri="{FF2B5EF4-FFF2-40B4-BE49-F238E27FC236}">
                    <a16:creationId xmlns:a16="http://schemas.microsoft.com/office/drawing/2014/main" id="{B7E048C0-5CF6-423B-ADEC-40F417A8D32F}"/>
                  </a:ext>
                </a:extLst>
              </p:cNvPr>
              <p:cNvSpPr/>
              <p:nvPr/>
            </p:nvSpPr>
            <p:spPr bwMode="gray">
              <a:xfrm>
                <a:off x="5851461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50" name="Freihandform: Form 149">
                <a:extLst>
                  <a:ext uri="{FF2B5EF4-FFF2-40B4-BE49-F238E27FC236}">
                    <a16:creationId xmlns:a16="http://schemas.microsoft.com/office/drawing/2014/main" id="{C07B68E0-6CA8-4586-A8BE-D5C386DDD1C1}"/>
                  </a:ext>
                </a:extLst>
              </p:cNvPr>
              <p:cNvSpPr/>
              <p:nvPr/>
            </p:nvSpPr>
            <p:spPr bwMode="gray">
              <a:xfrm>
                <a:off x="6097015" y="3435000"/>
                <a:ext cx="9525" cy="150590"/>
              </a:xfrm>
              <a:custGeom>
                <a:avLst/>
                <a:gdLst>
                  <a:gd name="connsiteX0" fmla="*/ 0 w 9525"/>
                  <a:gd name="connsiteY0" fmla="*/ 0 h 150590"/>
                  <a:gd name="connsiteX1" fmla="*/ 0 w 9525"/>
                  <a:gd name="connsiteY1" fmla="*/ 150590 h 150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150590">
                    <a:moveTo>
                      <a:pt x="0" y="0"/>
                    </a:moveTo>
                    <a:lnTo>
                      <a:pt x="0" y="150590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51" name="Freihandform: Form 150">
                <a:extLst>
                  <a:ext uri="{FF2B5EF4-FFF2-40B4-BE49-F238E27FC236}">
                    <a16:creationId xmlns:a16="http://schemas.microsoft.com/office/drawing/2014/main" id="{681FB4F8-CBF1-4D5D-90A6-1CAD31A65A15}"/>
                  </a:ext>
                </a:extLst>
              </p:cNvPr>
              <p:cNvSpPr/>
              <p:nvPr/>
            </p:nvSpPr>
            <p:spPr bwMode="gray">
              <a:xfrm>
                <a:off x="5933281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52" name="Freihandform: Form 151">
                <a:extLst>
                  <a:ext uri="{FF2B5EF4-FFF2-40B4-BE49-F238E27FC236}">
                    <a16:creationId xmlns:a16="http://schemas.microsoft.com/office/drawing/2014/main" id="{99D2814A-47D3-426B-B4C0-85A15D7BF88F}"/>
                  </a:ext>
                </a:extLst>
              </p:cNvPr>
              <p:cNvSpPr/>
              <p:nvPr/>
            </p:nvSpPr>
            <p:spPr bwMode="gray">
              <a:xfrm>
                <a:off x="5974238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53" name="Freihandform: Form 152">
                <a:extLst>
                  <a:ext uri="{FF2B5EF4-FFF2-40B4-BE49-F238E27FC236}">
                    <a16:creationId xmlns:a16="http://schemas.microsoft.com/office/drawing/2014/main" id="{6C208A43-7F49-488C-A0D5-155AE0AC6378}"/>
                  </a:ext>
                </a:extLst>
              </p:cNvPr>
              <p:cNvSpPr/>
              <p:nvPr/>
            </p:nvSpPr>
            <p:spPr bwMode="gray">
              <a:xfrm>
                <a:off x="6015196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54" name="Freihandform: Form 153">
                <a:extLst>
                  <a:ext uri="{FF2B5EF4-FFF2-40B4-BE49-F238E27FC236}">
                    <a16:creationId xmlns:a16="http://schemas.microsoft.com/office/drawing/2014/main" id="{8DCD2015-64A8-419E-91D4-322A8832D487}"/>
                  </a:ext>
                </a:extLst>
              </p:cNvPr>
              <p:cNvSpPr/>
              <p:nvPr/>
            </p:nvSpPr>
            <p:spPr bwMode="gray">
              <a:xfrm>
                <a:off x="6056153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55" name="Freihandform: Form 154">
                <a:extLst>
                  <a:ext uri="{FF2B5EF4-FFF2-40B4-BE49-F238E27FC236}">
                    <a16:creationId xmlns:a16="http://schemas.microsoft.com/office/drawing/2014/main" id="{EFB8224A-15D5-441D-9DD4-39248591C6DD}"/>
                  </a:ext>
                </a:extLst>
              </p:cNvPr>
              <p:cNvSpPr/>
              <p:nvPr/>
            </p:nvSpPr>
            <p:spPr bwMode="gray">
              <a:xfrm>
                <a:off x="6301803" y="3435000"/>
                <a:ext cx="9525" cy="150590"/>
              </a:xfrm>
              <a:custGeom>
                <a:avLst/>
                <a:gdLst>
                  <a:gd name="connsiteX0" fmla="*/ 0 w 9525"/>
                  <a:gd name="connsiteY0" fmla="*/ 0 h 150590"/>
                  <a:gd name="connsiteX1" fmla="*/ 0 w 9525"/>
                  <a:gd name="connsiteY1" fmla="*/ 150590 h 150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150590">
                    <a:moveTo>
                      <a:pt x="0" y="0"/>
                    </a:moveTo>
                    <a:lnTo>
                      <a:pt x="0" y="150590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56" name="Freihandform: Form 155">
                <a:extLst>
                  <a:ext uri="{FF2B5EF4-FFF2-40B4-BE49-F238E27FC236}">
                    <a16:creationId xmlns:a16="http://schemas.microsoft.com/office/drawing/2014/main" id="{392EAA04-41F1-44A0-8415-3CF9C60F36FF}"/>
                  </a:ext>
                </a:extLst>
              </p:cNvPr>
              <p:cNvSpPr/>
              <p:nvPr/>
            </p:nvSpPr>
            <p:spPr bwMode="gray">
              <a:xfrm>
                <a:off x="6137973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57" name="Freihandform: Form 156">
                <a:extLst>
                  <a:ext uri="{FF2B5EF4-FFF2-40B4-BE49-F238E27FC236}">
                    <a16:creationId xmlns:a16="http://schemas.microsoft.com/office/drawing/2014/main" id="{35BAF479-CC38-42BD-8B49-DF8D0A5B72A2}"/>
                  </a:ext>
                </a:extLst>
              </p:cNvPr>
              <p:cNvSpPr/>
              <p:nvPr/>
            </p:nvSpPr>
            <p:spPr bwMode="gray">
              <a:xfrm>
                <a:off x="6178930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58" name="Freihandform: Form 157">
                <a:extLst>
                  <a:ext uri="{FF2B5EF4-FFF2-40B4-BE49-F238E27FC236}">
                    <a16:creationId xmlns:a16="http://schemas.microsoft.com/office/drawing/2014/main" id="{4B65FEEC-C746-44E7-BEEC-5626C1225D15}"/>
                  </a:ext>
                </a:extLst>
              </p:cNvPr>
              <p:cNvSpPr/>
              <p:nvPr/>
            </p:nvSpPr>
            <p:spPr bwMode="gray">
              <a:xfrm>
                <a:off x="6219888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59" name="Freihandform: Form 158">
                <a:extLst>
                  <a:ext uri="{FF2B5EF4-FFF2-40B4-BE49-F238E27FC236}">
                    <a16:creationId xmlns:a16="http://schemas.microsoft.com/office/drawing/2014/main" id="{6C18155C-BB27-4492-957F-F2EF30B05928}"/>
                  </a:ext>
                </a:extLst>
              </p:cNvPr>
              <p:cNvSpPr/>
              <p:nvPr/>
            </p:nvSpPr>
            <p:spPr bwMode="gray">
              <a:xfrm>
                <a:off x="6260845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60" name="Freihandform: Form 159">
                <a:extLst>
                  <a:ext uri="{FF2B5EF4-FFF2-40B4-BE49-F238E27FC236}">
                    <a16:creationId xmlns:a16="http://schemas.microsoft.com/office/drawing/2014/main" id="{3317758F-E3B3-4DD9-AFFE-9BFE6D52AF5E}"/>
                  </a:ext>
                </a:extLst>
              </p:cNvPr>
              <p:cNvSpPr/>
              <p:nvPr/>
            </p:nvSpPr>
            <p:spPr bwMode="gray">
              <a:xfrm>
                <a:off x="6506495" y="3435000"/>
                <a:ext cx="9525" cy="150590"/>
              </a:xfrm>
              <a:custGeom>
                <a:avLst/>
                <a:gdLst>
                  <a:gd name="connsiteX0" fmla="*/ 0 w 9525"/>
                  <a:gd name="connsiteY0" fmla="*/ 0 h 150590"/>
                  <a:gd name="connsiteX1" fmla="*/ 0 w 9525"/>
                  <a:gd name="connsiteY1" fmla="*/ 150590 h 150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150590">
                    <a:moveTo>
                      <a:pt x="0" y="0"/>
                    </a:moveTo>
                    <a:lnTo>
                      <a:pt x="0" y="150590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61" name="Freihandform: Form 160">
                <a:extLst>
                  <a:ext uri="{FF2B5EF4-FFF2-40B4-BE49-F238E27FC236}">
                    <a16:creationId xmlns:a16="http://schemas.microsoft.com/office/drawing/2014/main" id="{1C099B66-64EF-44ED-AD22-323355F897D4}"/>
                  </a:ext>
                </a:extLst>
              </p:cNvPr>
              <p:cNvSpPr/>
              <p:nvPr/>
            </p:nvSpPr>
            <p:spPr bwMode="gray">
              <a:xfrm>
                <a:off x="6342665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62" name="Freihandform: Form 161">
                <a:extLst>
                  <a:ext uri="{FF2B5EF4-FFF2-40B4-BE49-F238E27FC236}">
                    <a16:creationId xmlns:a16="http://schemas.microsoft.com/office/drawing/2014/main" id="{EE790161-1BD7-4C3E-BFA6-37568AE1D942}"/>
                  </a:ext>
                </a:extLst>
              </p:cNvPr>
              <p:cNvSpPr/>
              <p:nvPr/>
            </p:nvSpPr>
            <p:spPr bwMode="gray">
              <a:xfrm>
                <a:off x="6383623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63" name="Freihandform: Form 162">
                <a:extLst>
                  <a:ext uri="{FF2B5EF4-FFF2-40B4-BE49-F238E27FC236}">
                    <a16:creationId xmlns:a16="http://schemas.microsoft.com/office/drawing/2014/main" id="{B3311A5E-DB6D-47FB-B447-81837E723E6F}"/>
                  </a:ext>
                </a:extLst>
              </p:cNvPr>
              <p:cNvSpPr/>
              <p:nvPr/>
            </p:nvSpPr>
            <p:spPr bwMode="gray">
              <a:xfrm>
                <a:off x="6424580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64" name="Freihandform: Form 163">
                <a:extLst>
                  <a:ext uri="{FF2B5EF4-FFF2-40B4-BE49-F238E27FC236}">
                    <a16:creationId xmlns:a16="http://schemas.microsoft.com/office/drawing/2014/main" id="{62943AF9-820C-4B7E-8139-D82CB6092EA7}"/>
                  </a:ext>
                </a:extLst>
              </p:cNvPr>
              <p:cNvSpPr/>
              <p:nvPr/>
            </p:nvSpPr>
            <p:spPr bwMode="gray">
              <a:xfrm>
                <a:off x="6465538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65" name="Freihandform: Form 164">
                <a:extLst>
                  <a:ext uri="{FF2B5EF4-FFF2-40B4-BE49-F238E27FC236}">
                    <a16:creationId xmlns:a16="http://schemas.microsoft.com/office/drawing/2014/main" id="{5FA05F0D-42C0-4FA9-B7CF-A337C25FA184}"/>
                  </a:ext>
                </a:extLst>
              </p:cNvPr>
              <p:cNvSpPr/>
              <p:nvPr/>
            </p:nvSpPr>
            <p:spPr bwMode="gray">
              <a:xfrm>
                <a:off x="6711187" y="3435000"/>
                <a:ext cx="9525" cy="150590"/>
              </a:xfrm>
              <a:custGeom>
                <a:avLst/>
                <a:gdLst>
                  <a:gd name="connsiteX0" fmla="*/ 0 w 9525"/>
                  <a:gd name="connsiteY0" fmla="*/ 0 h 150590"/>
                  <a:gd name="connsiteX1" fmla="*/ 0 w 9525"/>
                  <a:gd name="connsiteY1" fmla="*/ 150590 h 150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150590">
                    <a:moveTo>
                      <a:pt x="0" y="0"/>
                    </a:moveTo>
                    <a:lnTo>
                      <a:pt x="0" y="150590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66" name="Freihandform: Form 165">
                <a:extLst>
                  <a:ext uri="{FF2B5EF4-FFF2-40B4-BE49-F238E27FC236}">
                    <a16:creationId xmlns:a16="http://schemas.microsoft.com/office/drawing/2014/main" id="{F5B8D3E6-DD1B-4EE3-B8CD-A62A10BF7B9F}"/>
                  </a:ext>
                </a:extLst>
              </p:cNvPr>
              <p:cNvSpPr/>
              <p:nvPr/>
            </p:nvSpPr>
            <p:spPr bwMode="gray">
              <a:xfrm>
                <a:off x="6547357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67" name="Freihandform: Form 166">
                <a:extLst>
                  <a:ext uri="{FF2B5EF4-FFF2-40B4-BE49-F238E27FC236}">
                    <a16:creationId xmlns:a16="http://schemas.microsoft.com/office/drawing/2014/main" id="{4050A5F5-E4E3-4F01-9C9B-D33B0CCCC9B5}"/>
                  </a:ext>
                </a:extLst>
              </p:cNvPr>
              <p:cNvSpPr/>
              <p:nvPr/>
            </p:nvSpPr>
            <p:spPr bwMode="gray">
              <a:xfrm>
                <a:off x="6588315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68" name="Freihandform: Form 167">
                <a:extLst>
                  <a:ext uri="{FF2B5EF4-FFF2-40B4-BE49-F238E27FC236}">
                    <a16:creationId xmlns:a16="http://schemas.microsoft.com/office/drawing/2014/main" id="{68C67F27-94A1-41C5-8BF8-090BF7180043}"/>
                  </a:ext>
                </a:extLst>
              </p:cNvPr>
              <p:cNvSpPr/>
              <p:nvPr/>
            </p:nvSpPr>
            <p:spPr bwMode="gray">
              <a:xfrm>
                <a:off x="6629272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69" name="Freihandform: Form 168">
                <a:extLst>
                  <a:ext uri="{FF2B5EF4-FFF2-40B4-BE49-F238E27FC236}">
                    <a16:creationId xmlns:a16="http://schemas.microsoft.com/office/drawing/2014/main" id="{63364887-DE44-4337-968A-D5CB0C9C096C}"/>
                  </a:ext>
                </a:extLst>
              </p:cNvPr>
              <p:cNvSpPr/>
              <p:nvPr/>
            </p:nvSpPr>
            <p:spPr bwMode="gray">
              <a:xfrm>
                <a:off x="6670230" y="3501961"/>
                <a:ext cx="9525" cy="83629"/>
              </a:xfrm>
              <a:custGeom>
                <a:avLst/>
                <a:gdLst>
                  <a:gd name="connsiteX0" fmla="*/ 0 w 9525"/>
                  <a:gd name="connsiteY0" fmla="*/ 0 h 83629"/>
                  <a:gd name="connsiteX1" fmla="*/ 0 w 9525"/>
                  <a:gd name="connsiteY1" fmla="*/ 83629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83629">
                    <a:moveTo>
                      <a:pt x="0" y="0"/>
                    </a:moveTo>
                    <a:lnTo>
                      <a:pt x="0" y="83629"/>
                    </a:lnTo>
                  </a:path>
                </a:pathLst>
              </a:custGeom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170" name="ICON 3">
            <a:extLst>
              <a:ext uri="{FF2B5EF4-FFF2-40B4-BE49-F238E27FC236}">
                <a16:creationId xmlns:a16="http://schemas.microsoft.com/office/drawing/2014/main" id="{25F7B081-83C2-40FA-B39B-8427B7A005B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362316" y="1979903"/>
            <a:ext cx="552606" cy="688335"/>
            <a:chOff x="1527377" y="3081369"/>
            <a:chExt cx="542925" cy="676275"/>
          </a:xfrm>
        </p:grpSpPr>
        <p:sp>
          <p:nvSpPr>
            <p:cNvPr id="171" name="Freihandform: Form 170">
              <a:extLst>
                <a:ext uri="{FF2B5EF4-FFF2-40B4-BE49-F238E27FC236}">
                  <a16:creationId xmlns:a16="http://schemas.microsoft.com/office/drawing/2014/main" id="{8A5334C3-FB7C-4D94-9992-F9732F074D64}"/>
                </a:ext>
              </a:extLst>
            </p:cNvPr>
            <p:cNvSpPr/>
            <p:nvPr/>
          </p:nvSpPr>
          <p:spPr bwMode="gray">
            <a:xfrm>
              <a:off x="1527377" y="3081369"/>
              <a:ext cx="542925" cy="67627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DCE04B"/>
            </a:solidFill>
            <a:ln w="19050" cap="flat">
              <a:solidFill>
                <a:srgbClr val="DCE04B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172" name="Gruppieren 171">
              <a:extLst>
                <a:ext uri="{FF2B5EF4-FFF2-40B4-BE49-F238E27FC236}">
                  <a16:creationId xmlns:a16="http://schemas.microsoft.com/office/drawing/2014/main" id="{5406D7F5-0A37-4B9D-AADB-1B53316BDE63}"/>
                </a:ext>
              </a:extLst>
            </p:cNvPr>
            <p:cNvGrpSpPr/>
            <p:nvPr/>
          </p:nvGrpSpPr>
          <p:grpSpPr bwMode="gray">
            <a:xfrm>
              <a:off x="1660118" y="3242685"/>
              <a:ext cx="277442" cy="277442"/>
              <a:chOff x="6877050" y="1466850"/>
              <a:chExt cx="302329" cy="302329"/>
            </a:xfrm>
          </p:grpSpPr>
          <p:cxnSp>
            <p:nvCxnSpPr>
              <p:cNvPr id="173" name="Gerader Verbinder 172">
                <a:extLst>
                  <a:ext uri="{FF2B5EF4-FFF2-40B4-BE49-F238E27FC236}">
                    <a16:creationId xmlns:a16="http://schemas.microsoft.com/office/drawing/2014/main" id="{AACE6944-E722-4C5C-919F-455D32133371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>
                <a:off x="6877050" y="1466850"/>
                <a:ext cx="302329" cy="302329"/>
              </a:xfrm>
              <a:prstGeom prst="line">
                <a:avLst/>
              </a:prstGeom>
              <a:ln w="25400">
                <a:solidFill>
                  <a:srgbClr val="304048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Gerader Verbinder 173">
                <a:extLst>
                  <a:ext uri="{FF2B5EF4-FFF2-40B4-BE49-F238E27FC236}">
                    <a16:creationId xmlns:a16="http://schemas.microsoft.com/office/drawing/2014/main" id="{0081D006-F31F-438A-B2B4-237E2B9D1CA6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>
                <a:off x="6877050" y="1466850"/>
                <a:ext cx="302329" cy="302329"/>
              </a:xfrm>
              <a:prstGeom prst="line">
                <a:avLst/>
              </a:prstGeom>
              <a:ln w="25400">
                <a:solidFill>
                  <a:srgbClr val="304048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7" name="WEITER">
            <a:extLst>
              <a:ext uri="{FF2B5EF4-FFF2-40B4-BE49-F238E27FC236}">
                <a16:creationId xmlns:a16="http://schemas.microsoft.com/office/drawing/2014/main" id="{C7022157-4AFA-4AE0-A181-11F41C5CB6C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1379" y="6356200"/>
            <a:ext cx="324000" cy="324000"/>
            <a:chOff x="11488080" y="6210730"/>
            <a:chExt cx="431514" cy="431514"/>
          </a:xfrm>
        </p:grpSpPr>
        <p:sp>
          <p:nvSpPr>
            <p:cNvPr id="98" name="Ellipse 97">
              <a:extLst>
                <a:ext uri="{FF2B5EF4-FFF2-40B4-BE49-F238E27FC236}">
                  <a16:creationId xmlns:a16="http://schemas.microsoft.com/office/drawing/2014/main" id="{D94EBE82-DBF9-4441-9430-1B3B0A885958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99" name="Gruppieren 98">
              <a:extLst>
                <a:ext uri="{FF2B5EF4-FFF2-40B4-BE49-F238E27FC236}">
                  <a16:creationId xmlns:a16="http://schemas.microsoft.com/office/drawing/2014/main" id="{A25F6FB8-5D2C-47ED-96E5-57B214ECF41F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100" name="Gerader Verbinder 99">
                <a:extLst>
                  <a:ext uri="{FF2B5EF4-FFF2-40B4-BE49-F238E27FC236}">
                    <a16:creationId xmlns:a16="http://schemas.microsoft.com/office/drawing/2014/main" id="{D52A599F-D711-41ED-816D-34740C154C3A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Gerader Verbinder 100">
                <a:extLst>
                  <a:ext uri="{FF2B5EF4-FFF2-40B4-BE49-F238E27FC236}">
                    <a16:creationId xmlns:a16="http://schemas.microsoft.com/office/drawing/2014/main" id="{810204A2-09D6-4598-935D-AF4BDF3D62D3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715425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</p:childTnLst>
        </p:cTn>
      </p:par>
    </p:tnLst>
    <p:bldLst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4" grpId="0"/>
      <p:bldP spid="114" grpId="1"/>
      <p:bldP spid="1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G">
            <a:extLst>
              <a:ext uri="{FF2B5EF4-FFF2-40B4-BE49-F238E27FC236}">
                <a16:creationId xmlns:a16="http://schemas.microsoft.com/office/drawing/2014/main" id="{73E493CF-B1A6-4041-A03D-ACE968EFC118}"/>
              </a:ext>
            </a:extLst>
          </p:cNvPr>
          <p:cNvSpPr>
            <a:spLocks noChangeAspect="1"/>
          </p:cNvSpPr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4" name="Titel">
            <a:extLst>
              <a:ext uri="{FF2B5EF4-FFF2-40B4-BE49-F238E27FC236}">
                <a16:creationId xmlns:a16="http://schemas.microsoft.com/office/drawing/2014/main" id="{809657D9-B422-4A7B-8CCD-820F8126C10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Zusammenfassung</a:t>
            </a:r>
            <a:br>
              <a:rPr lang="de-DE" dirty="0"/>
            </a:br>
            <a:endParaRPr lang="de-DE" dirty="0"/>
          </a:p>
        </p:txBody>
      </p:sp>
      <p:sp>
        <p:nvSpPr>
          <p:cNvPr id="8" name="Inhalt 1">
            <a:extLst>
              <a:ext uri="{FF2B5EF4-FFF2-40B4-BE49-F238E27FC236}">
                <a16:creationId xmlns:a16="http://schemas.microsoft.com/office/drawing/2014/main" id="{76427FAD-1363-45B1-B836-BEEF1D623693}"/>
              </a:ext>
            </a:extLst>
          </p:cNvPr>
          <p:cNvSpPr txBox="1">
            <a:spLocks/>
          </p:cNvSpPr>
          <p:nvPr/>
        </p:nvSpPr>
        <p:spPr bwMode="gray">
          <a:xfrm>
            <a:off x="1350441" y="2220092"/>
            <a:ext cx="2592000" cy="648000"/>
          </a:xfrm>
          <a:prstGeom prst="rect">
            <a:avLst/>
          </a:prstGeom>
        </p:spPr>
        <p:txBody>
          <a:bodyPr vert="horz" wrap="non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bg1"/>
                </a:solidFill>
              </a:rPr>
              <a:t>Bei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urheberrechtlich geschützten </a:t>
            </a:r>
            <a:br>
              <a:rPr lang="de-DE" sz="1200" dirty="0">
                <a:solidFill>
                  <a:schemeClr val="accent1"/>
                </a:solidFill>
                <a:latin typeface="+mj-lt"/>
              </a:rPr>
            </a:br>
            <a:r>
              <a:rPr lang="de-DE" sz="1200" dirty="0">
                <a:solidFill>
                  <a:schemeClr val="accent1"/>
                </a:solidFill>
                <a:latin typeface="+mj-lt"/>
              </a:rPr>
              <a:t>Forschungsdaten </a:t>
            </a:r>
            <a:r>
              <a:rPr lang="de-DE" sz="1200" dirty="0">
                <a:solidFill>
                  <a:schemeClr val="bg1"/>
                </a:solidFill>
              </a:rPr>
              <a:t>entscheidet </a:t>
            </a:r>
            <a:br>
              <a:rPr lang="de-DE" sz="1200" dirty="0">
                <a:solidFill>
                  <a:schemeClr val="bg1"/>
                </a:solidFill>
              </a:rPr>
            </a:br>
            <a:r>
              <a:rPr lang="de-DE" sz="1200" dirty="0">
                <a:solidFill>
                  <a:schemeClr val="bg1"/>
                </a:solidFill>
              </a:rPr>
              <a:t>grundsätzlich die / der Wissenschaftler*in </a:t>
            </a:r>
            <a:br>
              <a:rPr lang="de-DE" sz="1200" dirty="0">
                <a:solidFill>
                  <a:schemeClr val="bg1"/>
                </a:solidFill>
              </a:rPr>
            </a:br>
            <a:r>
              <a:rPr lang="de-DE" sz="1200" dirty="0">
                <a:solidFill>
                  <a:schemeClr val="bg1"/>
                </a:solidFill>
              </a:rPr>
              <a:t>über den Umgang mit den Daten.</a:t>
            </a:r>
          </a:p>
        </p:txBody>
      </p:sp>
      <p:sp>
        <p:nvSpPr>
          <p:cNvPr id="94" name="Inhalt 2">
            <a:extLst>
              <a:ext uri="{FF2B5EF4-FFF2-40B4-BE49-F238E27FC236}">
                <a16:creationId xmlns:a16="http://schemas.microsoft.com/office/drawing/2014/main" id="{7726EEB8-476D-4810-92D4-443032F827A1}"/>
              </a:ext>
            </a:extLst>
          </p:cNvPr>
          <p:cNvSpPr txBox="1">
            <a:spLocks/>
          </p:cNvSpPr>
          <p:nvPr/>
        </p:nvSpPr>
        <p:spPr bwMode="gray">
          <a:xfrm>
            <a:off x="5208645" y="2220092"/>
            <a:ext cx="2592000" cy="648000"/>
          </a:xfrm>
          <a:prstGeom prst="rect">
            <a:avLst/>
          </a:prstGeom>
        </p:spPr>
        <p:txBody>
          <a:bodyPr vert="horz" wrap="non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bg1"/>
                </a:solidFill>
              </a:rPr>
              <a:t>In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kooperativen Forschungsprojekten </a:t>
            </a:r>
            <a:br>
              <a:rPr lang="de-DE" sz="1200" dirty="0">
                <a:solidFill>
                  <a:schemeClr val="bg1"/>
                </a:solidFill>
              </a:rPr>
            </a:br>
            <a:r>
              <a:rPr lang="de-DE" sz="1200" dirty="0">
                <a:solidFill>
                  <a:schemeClr val="bg1"/>
                </a:solidFill>
              </a:rPr>
              <a:t>können alle Urheber*innen nur </a:t>
            </a:r>
            <a:br>
              <a:rPr lang="de-DE" sz="1200" dirty="0">
                <a:solidFill>
                  <a:schemeClr val="bg1"/>
                </a:solidFill>
              </a:rPr>
            </a:br>
            <a:r>
              <a:rPr lang="de-DE" sz="1200" dirty="0">
                <a:solidFill>
                  <a:schemeClr val="bg1"/>
                </a:solidFill>
              </a:rPr>
              <a:t>gemeinsam über deren Nachnutzung</a:t>
            </a:r>
            <a:br>
              <a:rPr lang="de-DE" sz="1200" dirty="0">
                <a:solidFill>
                  <a:schemeClr val="bg1"/>
                </a:solidFill>
              </a:rPr>
            </a:br>
            <a:r>
              <a:rPr lang="de-DE" sz="1200" dirty="0">
                <a:solidFill>
                  <a:schemeClr val="bg1"/>
                </a:solidFill>
              </a:rPr>
              <a:t>oder Veröffentlichung entscheiden.</a:t>
            </a:r>
          </a:p>
        </p:txBody>
      </p:sp>
      <p:sp>
        <p:nvSpPr>
          <p:cNvPr id="12" name="Inhalt 3">
            <a:extLst>
              <a:ext uri="{FF2B5EF4-FFF2-40B4-BE49-F238E27FC236}">
                <a16:creationId xmlns:a16="http://schemas.microsoft.com/office/drawing/2014/main" id="{E951DD03-40F8-4DD4-82B5-426867647DBE}"/>
              </a:ext>
            </a:extLst>
          </p:cNvPr>
          <p:cNvSpPr txBox="1">
            <a:spLocks/>
          </p:cNvSpPr>
          <p:nvPr/>
        </p:nvSpPr>
        <p:spPr bwMode="gray">
          <a:xfrm>
            <a:off x="9057600" y="2220092"/>
            <a:ext cx="2592000" cy="648000"/>
          </a:xfrm>
          <a:prstGeom prst="rect">
            <a:avLst/>
          </a:prstGeom>
        </p:spPr>
        <p:txBody>
          <a:bodyPr vert="horz" wrap="non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bg1"/>
                </a:solidFill>
              </a:rPr>
              <a:t>Bei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qualitativen Interviews </a:t>
            </a:r>
            <a:r>
              <a:rPr lang="de-DE" sz="1200" dirty="0">
                <a:solidFill>
                  <a:schemeClr val="bg1"/>
                </a:solidFill>
              </a:rPr>
              <a:t>liegt die </a:t>
            </a:r>
            <a:br>
              <a:rPr lang="de-DE" sz="1200" dirty="0">
                <a:solidFill>
                  <a:schemeClr val="bg1"/>
                </a:solidFill>
              </a:rPr>
            </a:br>
            <a:r>
              <a:rPr lang="de-DE" sz="1200" dirty="0">
                <a:solidFill>
                  <a:schemeClr val="bg1"/>
                </a:solidFill>
              </a:rPr>
              <a:t>Entscheidungsbefugnis bei der / dem</a:t>
            </a:r>
            <a:br>
              <a:rPr lang="de-DE" sz="1200" dirty="0">
                <a:solidFill>
                  <a:schemeClr val="bg1"/>
                </a:solidFill>
              </a:rPr>
            </a:br>
            <a:r>
              <a:rPr lang="de-DE" sz="1200" dirty="0">
                <a:solidFill>
                  <a:schemeClr val="bg1"/>
                </a:solidFill>
              </a:rPr>
              <a:t>konzipierenden Wissenschaftler*in, sofern</a:t>
            </a:r>
            <a:br>
              <a:rPr lang="de-DE" sz="1200" dirty="0">
                <a:solidFill>
                  <a:schemeClr val="bg1"/>
                </a:solidFill>
              </a:rPr>
            </a:br>
            <a:r>
              <a:rPr lang="de-DE" sz="1200" dirty="0">
                <a:solidFill>
                  <a:schemeClr val="bg1"/>
                </a:solidFill>
              </a:rPr>
              <a:t>sie nicht der/ dem Interviewpartner*in</a:t>
            </a:r>
            <a:br>
              <a:rPr lang="de-DE" sz="1200" dirty="0">
                <a:solidFill>
                  <a:schemeClr val="bg1"/>
                </a:solidFill>
              </a:rPr>
            </a:br>
            <a:r>
              <a:rPr lang="de-DE" sz="1200" dirty="0">
                <a:solidFill>
                  <a:schemeClr val="bg1"/>
                </a:solidFill>
              </a:rPr>
              <a:t>zuzuordnen sind.</a:t>
            </a:r>
          </a:p>
        </p:txBody>
      </p:sp>
      <p:sp>
        <p:nvSpPr>
          <p:cNvPr id="14" name="Inhalt 4">
            <a:extLst>
              <a:ext uri="{FF2B5EF4-FFF2-40B4-BE49-F238E27FC236}">
                <a16:creationId xmlns:a16="http://schemas.microsoft.com/office/drawing/2014/main" id="{C17EC97B-7AE4-4D2B-9DD7-991317ABED68}"/>
              </a:ext>
            </a:extLst>
          </p:cNvPr>
          <p:cNvSpPr txBox="1">
            <a:spLocks/>
          </p:cNvSpPr>
          <p:nvPr/>
        </p:nvSpPr>
        <p:spPr bwMode="gray">
          <a:xfrm>
            <a:off x="1350441" y="3576689"/>
            <a:ext cx="2592000" cy="648000"/>
          </a:xfrm>
          <a:prstGeom prst="rect">
            <a:avLst/>
          </a:prstGeom>
        </p:spPr>
        <p:txBody>
          <a:bodyPr vert="horz" wrap="non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bg1"/>
                </a:solidFill>
              </a:rPr>
              <a:t>Im Hinblick auf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nicht geschützte </a:t>
            </a:r>
            <a:br>
              <a:rPr lang="de-DE" sz="1200" dirty="0">
                <a:solidFill>
                  <a:schemeClr val="accent1"/>
                </a:solidFill>
                <a:latin typeface="+mj-lt"/>
              </a:rPr>
            </a:br>
            <a:r>
              <a:rPr lang="de-DE" sz="1200" dirty="0">
                <a:solidFill>
                  <a:schemeClr val="accent1"/>
                </a:solidFill>
                <a:latin typeface="+mj-lt"/>
              </a:rPr>
              <a:t>Forschungsdaten</a:t>
            </a:r>
            <a:r>
              <a:rPr lang="de-DE" sz="1200" dirty="0">
                <a:solidFill>
                  <a:schemeClr val="bg1"/>
                </a:solidFill>
              </a:rPr>
              <a:t> ist rechtlich weitgehend</a:t>
            </a:r>
            <a:br>
              <a:rPr lang="de-DE" sz="1200" dirty="0">
                <a:solidFill>
                  <a:schemeClr val="bg1"/>
                </a:solidFill>
              </a:rPr>
            </a:br>
            <a:r>
              <a:rPr lang="de-DE" sz="1200" dirty="0">
                <a:solidFill>
                  <a:schemeClr val="bg1"/>
                </a:solidFill>
              </a:rPr>
              <a:t>ungeklärt, wem die Entscheidungsbefugnis</a:t>
            </a:r>
            <a:br>
              <a:rPr lang="de-DE" sz="1200" dirty="0">
                <a:solidFill>
                  <a:schemeClr val="bg1"/>
                </a:solidFill>
              </a:rPr>
            </a:br>
            <a:r>
              <a:rPr lang="de-DE" sz="1200" dirty="0">
                <a:solidFill>
                  <a:schemeClr val="bg1"/>
                </a:solidFill>
              </a:rPr>
              <a:t>über diese Forschungsdaten obliegt.</a:t>
            </a:r>
          </a:p>
        </p:txBody>
      </p:sp>
      <p:sp>
        <p:nvSpPr>
          <p:cNvPr id="16" name="Inhalt 5">
            <a:extLst>
              <a:ext uri="{FF2B5EF4-FFF2-40B4-BE49-F238E27FC236}">
                <a16:creationId xmlns:a16="http://schemas.microsoft.com/office/drawing/2014/main" id="{AE1A6883-A26D-4F8D-9022-63528DE46C9A}"/>
              </a:ext>
            </a:extLst>
          </p:cNvPr>
          <p:cNvSpPr txBox="1">
            <a:spLocks/>
          </p:cNvSpPr>
          <p:nvPr/>
        </p:nvSpPr>
        <p:spPr bwMode="gray">
          <a:xfrm>
            <a:off x="5208645" y="3576688"/>
            <a:ext cx="2592000" cy="864000"/>
          </a:xfrm>
          <a:prstGeom prst="rect">
            <a:avLst/>
          </a:prstGeom>
        </p:spPr>
        <p:txBody>
          <a:bodyPr vert="horz" wrap="non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bg1"/>
                </a:solidFill>
              </a:rPr>
              <a:t>Zumindest die Veröffentlichung der </a:t>
            </a:r>
            <a:br>
              <a:rPr lang="de-DE" sz="1200" dirty="0">
                <a:solidFill>
                  <a:schemeClr val="bg1"/>
                </a:solidFill>
              </a:rPr>
            </a:br>
            <a:r>
              <a:rPr lang="de-DE" sz="1200" dirty="0">
                <a:solidFill>
                  <a:schemeClr val="bg1"/>
                </a:solidFill>
              </a:rPr>
              <a:t>erhobenen Daten könnte der / dem </a:t>
            </a:r>
            <a:br>
              <a:rPr lang="de-DE" sz="1200" dirty="0">
                <a:solidFill>
                  <a:schemeClr val="bg1"/>
                </a:solidFill>
              </a:rPr>
            </a:br>
            <a:r>
              <a:rPr lang="de-DE" sz="1200" dirty="0">
                <a:solidFill>
                  <a:schemeClr val="bg1"/>
                </a:solidFill>
              </a:rPr>
              <a:t>Wissenschaftler*in aufgrund eines </a:t>
            </a:r>
            <a:br>
              <a:rPr lang="de-DE" sz="1200" dirty="0">
                <a:solidFill>
                  <a:schemeClr val="bg1"/>
                </a:solidFill>
              </a:rPr>
            </a:br>
            <a:r>
              <a:rPr lang="de-DE" sz="1200" dirty="0">
                <a:solidFill>
                  <a:schemeClr val="accent1"/>
                </a:solidFill>
                <a:latin typeface="+mj-lt"/>
              </a:rPr>
              <a:t>Persönlichkeitsrecht </a:t>
            </a:r>
            <a:r>
              <a:rPr lang="de-DE" sz="1200" dirty="0">
                <a:solidFill>
                  <a:schemeClr val="bg1"/>
                </a:solidFill>
              </a:rPr>
              <a:t>der Wissenschaftlerin </a:t>
            </a:r>
            <a:br>
              <a:rPr lang="de-DE" sz="1200" dirty="0">
                <a:solidFill>
                  <a:schemeClr val="bg1"/>
                </a:solidFill>
              </a:rPr>
            </a:br>
            <a:r>
              <a:rPr lang="de-DE" sz="1200" dirty="0">
                <a:solidFill>
                  <a:schemeClr val="bg1"/>
                </a:solidFill>
              </a:rPr>
              <a:t>/ des Wissenschaftlers zugewiesen sein.</a:t>
            </a:r>
          </a:p>
        </p:txBody>
      </p:sp>
      <p:sp>
        <p:nvSpPr>
          <p:cNvPr id="18" name="Inhalt 6">
            <a:extLst>
              <a:ext uri="{FF2B5EF4-FFF2-40B4-BE49-F238E27FC236}">
                <a16:creationId xmlns:a16="http://schemas.microsoft.com/office/drawing/2014/main" id="{49F13E9F-E6D0-4032-A07C-23805F002544}"/>
              </a:ext>
            </a:extLst>
          </p:cNvPr>
          <p:cNvSpPr txBox="1">
            <a:spLocks/>
          </p:cNvSpPr>
          <p:nvPr/>
        </p:nvSpPr>
        <p:spPr bwMode="gray">
          <a:xfrm>
            <a:off x="9057600" y="3576689"/>
            <a:ext cx="2592000" cy="648000"/>
          </a:xfrm>
          <a:prstGeom prst="rect">
            <a:avLst/>
          </a:prstGeom>
        </p:spPr>
        <p:txBody>
          <a:bodyPr vert="horz" wrap="non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bg1"/>
                </a:solidFill>
              </a:rPr>
              <a:t>Eine grundsätzliche Zuordnung von </a:t>
            </a:r>
            <a:br>
              <a:rPr lang="de-DE" sz="1200" dirty="0">
                <a:solidFill>
                  <a:schemeClr val="bg1"/>
                </a:solidFill>
              </a:rPr>
            </a:br>
            <a:r>
              <a:rPr lang="de-DE" sz="1200" dirty="0">
                <a:solidFill>
                  <a:schemeClr val="bg1"/>
                </a:solidFill>
              </a:rPr>
              <a:t>Forschungsdaten zu der / dem jeweiligen </a:t>
            </a:r>
            <a:br>
              <a:rPr lang="de-DE" sz="1200" dirty="0">
                <a:solidFill>
                  <a:schemeClr val="bg1"/>
                </a:solidFill>
              </a:rPr>
            </a:br>
            <a:r>
              <a:rPr lang="de-DE" sz="1200" dirty="0">
                <a:solidFill>
                  <a:schemeClr val="bg1"/>
                </a:solidFill>
              </a:rPr>
              <a:t>Wissenschaftler*in könnte sich auch aus </a:t>
            </a:r>
            <a:br>
              <a:rPr lang="de-DE" sz="1200" dirty="0">
                <a:solidFill>
                  <a:schemeClr val="bg1"/>
                </a:solidFill>
              </a:rPr>
            </a:br>
            <a:r>
              <a:rPr lang="de-DE" sz="1200" dirty="0">
                <a:solidFill>
                  <a:schemeClr val="bg1"/>
                </a:solidFill>
              </a:rPr>
              <a:t>den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Leitlinien zur Sicherung GWP</a:t>
            </a:r>
            <a:br>
              <a:rPr lang="de-DE" sz="1200" dirty="0">
                <a:solidFill>
                  <a:schemeClr val="accent1"/>
                </a:solidFill>
                <a:latin typeface="+mj-lt"/>
              </a:rPr>
            </a:br>
            <a:r>
              <a:rPr lang="de-DE" sz="1200" dirty="0">
                <a:solidFill>
                  <a:schemeClr val="accent1"/>
                </a:solidFill>
                <a:latin typeface="+mj-lt"/>
              </a:rPr>
              <a:t>(Kodex) </a:t>
            </a:r>
            <a:r>
              <a:rPr lang="de-DE" sz="1200" dirty="0">
                <a:solidFill>
                  <a:schemeClr val="bg1"/>
                </a:solidFill>
              </a:rPr>
              <a:t>ergeben.</a:t>
            </a:r>
          </a:p>
        </p:txBody>
      </p:sp>
      <p:sp>
        <p:nvSpPr>
          <p:cNvPr id="20" name="Inhalt 7">
            <a:extLst>
              <a:ext uri="{FF2B5EF4-FFF2-40B4-BE49-F238E27FC236}">
                <a16:creationId xmlns:a16="http://schemas.microsoft.com/office/drawing/2014/main" id="{AC3ED5AB-318B-4005-A3D7-0D032BCE34A5}"/>
              </a:ext>
            </a:extLst>
          </p:cNvPr>
          <p:cNvSpPr txBox="1">
            <a:spLocks/>
          </p:cNvSpPr>
          <p:nvPr/>
        </p:nvSpPr>
        <p:spPr bwMode="gray">
          <a:xfrm>
            <a:off x="1350441" y="4847008"/>
            <a:ext cx="2592000" cy="648000"/>
          </a:xfrm>
          <a:prstGeom prst="rect">
            <a:avLst/>
          </a:prstGeom>
        </p:spPr>
        <p:txBody>
          <a:bodyPr vert="horz" wrap="non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bg1"/>
                </a:solidFill>
              </a:rPr>
              <a:t>Regelungen in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Zuwendungsbescheiden</a:t>
            </a:r>
            <a:br>
              <a:rPr lang="de-DE" sz="1200" dirty="0">
                <a:solidFill>
                  <a:schemeClr val="accent1"/>
                </a:solidFill>
                <a:latin typeface="+mj-lt"/>
              </a:rPr>
            </a:br>
            <a:r>
              <a:rPr lang="de-DE" sz="1200" dirty="0">
                <a:solidFill>
                  <a:schemeClr val="bg1"/>
                </a:solidFill>
              </a:rPr>
              <a:t>von Forschungsförderinnen / Forschungs-</a:t>
            </a:r>
            <a:br>
              <a:rPr lang="de-DE" sz="1200" dirty="0">
                <a:solidFill>
                  <a:schemeClr val="bg1"/>
                </a:solidFill>
              </a:rPr>
            </a:br>
            <a:r>
              <a:rPr lang="de-DE" sz="1200" dirty="0">
                <a:solidFill>
                  <a:schemeClr val="bg1"/>
                </a:solidFill>
              </a:rPr>
              <a:t>förderern (z.B. Veröffentlichungspflichten,</a:t>
            </a:r>
            <a:br>
              <a:rPr lang="de-DE" sz="1200" dirty="0">
                <a:solidFill>
                  <a:schemeClr val="bg1"/>
                </a:solidFill>
              </a:rPr>
            </a:br>
            <a:r>
              <a:rPr lang="de-DE" sz="1200" dirty="0">
                <a:solidFill>
                  <a:schemeClr val="bg1"/>
                </a:solidFill>
              </a:rPr>
              <a:t>Lizenzvorgaben) sind bindend.</a:t>
            </a:r>
          </a:p>
        </p:txBody>
      </p:sp>
      <p:cxnSp>
        <p:nvCxnSpPr>
          <p:cNvPr id="9" name="Gerader Verbinder 1">
            <a:extLst>
              <a:ext uri="{FF2B5EF4-FFF2-40B4-BE49-F238E27FC236}">
                <a16:creationId xmlns:a16="http://schemas.microsoft.com/office/drawing/2014/main" id="{9D12F53E-8B7B-49A9-8136-67C0AEA3ACD6}"/>
              </a:ext>
            </a:extLst>
          </p:cNvPr>
          <p:cNvCxnSpPr>
            <a:cxnSpLocks/>
          </p:cNvCxnSpPr>
          <p:nvPr/>
        </p:nvCxnSpPr>
        <p:spPr bwMode="gray">
          <a:xfrm flipV="1">
            <a:off x="1350441" y="2166092"/>
            <a:ext cx="0" cy="864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2">
            <a:extLst>
              <a:ext uri="{FF2B5EF4-FFF2-40B4-BE49-F238E27FC236}">
                <a16:creationId xmlns:a16="http://schemas.microsoft.com/office/drawing/2014/main" id="{E80081A9-7433-4FDB-8538-BCA73F1189F7}"/>
              </a:ext>
            </a:extLst>
          </p:cNvPr>
          <p:cNvCxnSpPr>
            <a:cxnSpLocks/>
          </p:cNvCxnSpPr>
          <p:nvPr/>
        </p:nvCxnSpPr>
        <p:spPr bwMode="gray">
          <a:xfrm flipV="1">
            <a:off x="5208645" y="2166092"/>
            <a:ext cx="0" cy="864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3">
            <a:extLst>
              <a:ext uri="{FF2B5EF4-FFF2-40B4-BE49-F238E27FC236}">
                <a16:creationId xmlns:a16="http://schemas.microsoft.com/office/drawing/2014/main" id="{C762F880-7C64-472C-A54C-2C1E417AA98D}"/>
              </a:ext>
            </a:extLst>
          </p:cNvPr>
          <p:cNvCxnSpPr>
            <a:cxnSpLocks/>
          </p:cNvCxnSpPr>
          <p:nvPr/>
        </p:nvCxnSpPr>
        <p:spPr bwMode="gray">
          <a:xfrm flipV="1">
            <a:off x="9057600" y="2166092"/>
            <a:ext cx="0" cy="864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4">
            <a:extLst>
              <a:ext uri="{FF2B5EF4-FFF2-40B4-BE49-F238E27FC236}">
                <a16:creationId xmlns:a16="http://schemas.microsoft.com/office/drawing/2014/main" id="{894B7A7F-BCF8-4924-B86A-E42A1F40A7D5}"/>
              </a:ext>
            </a:extLst>
          </p:cNvPr>
          <p:cNvCxnSpPr>
            <a:cxnSpLocks/>
          </p:cNvCxnSpPr>
          <p:nvPr/>
        </p:nvCxnSpPr>
        <p:spPr bwMode="gray">
          <a:xfrm flipV="1">
            <a:off x="1350441" y="3522689"/>
            <a:ext cx="0" cy="864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5">
            <a:extLst>
              <a:ext uri="{FF2B5EF4-FFF2-40B4-BE49-F238E27FC236}">
                <a16:creationId xmlns:a16="http://schemas.microsoft.com/office/drawing/2014/main" id="{FBB6F8B4-45B4-48F9-B9CA-A56DDFCA9C0D}"/>
              </a:ext>
            </a:extLst>
          </p:cNvPr>
          <p:cNvCxnSpPr>
            <a:cxnSpLocks/>
          </p:cNvCxnSpPr>
          <p:nvPr/>
        </p:nvCxnSpPr>
        <p:spPr bwMode="gray">
          <a:xfrm flipV="1">
            <a:off x="5208645" y="3522689"/>
            <a:ext cx="0" cy="864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6">
            <a:extLst>
              <a:ext uri="{FF2B5EF4-FFF2-40B4-BE49-F238E27FC236}">
                <a16:creationId xmlns:a16="http://schemas.microsoft.com/office/drawing/2014/main" id="{5CE054B1-BF28-49CE-B0B0-6A34DC08315B}"/>
              </a:ext>
            </a:extLst>
          </p:cNvPr>
          <p:cNvCxnSpPr>
            <a:cxnSpLocks/>
          </p:cNvCxnSpPr>
          <p:nvPr/>
        </p:nvCxnSpPr>
        <p:spPr bwMode="gray">
          <a:xfrm flipV="1">
            <a:off x="9057600" y="3522689"/>
            <a:ext cx="0" cy="864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7">
            <a:extLst>
              <a:ext uri="{FF2B5EF4-FFF2-40B4-BE49-F238E27FC236}">
                <a16:creationId xmlns:a16="http://schemas.microsoft.com/office/drawing/2014/main" id="{6EB90CB0-C860-4C69-A0B9-5308B7795288}"/>
              </a:ext>
            </a:extLst>
          </p:cNvPr>
          <p:cNvCxnSpPr>
            <a:cxnSpLocks/>
          </p:cNvCxnSpPr>
          <p:nvPr/>
        </p:nvCxnSpPr>
        <p:spPr bwMode="gray">
          <a:xfrm flipV="1">
            <a:off x="1350441" y="4793008"/>
            <a:ext cx="0" cy="864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6" name="ICON 1">
            <a:extLst>
              <a:ext uri="{FF2B5EF4-FFF2-40B4-BE49-F238E27FC236}">
                <a16:creationId xmlns:a16="http://schemas.microsoft.com/office/drawing/2014/main" id="{A28BEDFC-A15F-42D0-8E11-C91B99A9BCA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68052" y="2293624"/>
            <a:ext cx="446696" cy="502550"/>
            <a:chOff x="8566182" y="3567029"/>
            <a:chExt cx="1877950" cy="2112765"/>
          </a:xfrm>
        </p:grpSpPr>
        <p:sp>
          <p:nvSpPr>
            <p:cNvPr id="97" name="Schnorres">
              <a:extLst>
                <a:ext uri="{FF2B5EF4-FFF2-40B4-BE49-F238E27FC236}">
                  <a16:creationId xmlns:a16="http://schemas.microsoft.com/office/drawing/2014/main" id="{1EB0D8B4-03CF-4216-8B8B-66CFA1978C85}"/>
                </a:ext>
              </a:extLst>
            </p:cNvPr>
            <p:cNvSpPr/>
            <p:nvPr/>
          </p:nvSpPr>
          <p:spPr bwMode="gray">
            <a:xfrm>
              <a:off x="9181593" y="4353628"/>
              <a:ext cx="645566" cy="262200"/>
            </a:xfrm>
            <a:custGeom>
              <a:avLst/>
              <a:gdLst>
                <a:gd name="connsiteX0" fmla="*/ 0 w 340518"/>
                <a:gd name="connsiteY0" fmla="*/ 138303 h 138303"/>
                <a:gd name="connsiteX1" fmla="*/ 48482 w 340518"/>
                <a:gd name="connsiteY1" fmla="*/ 118872 h 138303"/>
                <a:gd name="connsiteX2" fmla="*/ 111538 w 340518"/>
                <a:gd name="connsiteY2" fmla="*/ 133445 h 138303"/>
                <a:gd name="connsiteX3" fmla="*/ 169736 w 340518"/>
                <a:gd name="connsiteY3" fmla="*/ 114014 h 138303"/>
                <a:gd name="connsiteX4" fmla="*/ 227933 w 340518"/>
                <a:gd name="connsiteY4" fmla="*/ 133445 h 138303"/>
                <a:gd name="connsiteX5" fmla="*/ 290989 w 340518"/>
                <a:gd name="connsiteY5" fmla="*/ 118872 h 138303"/>
                <a:gd name="connsiteX6" fmla="*/ 339471 w 340518"/>
                <a:gd name="connsiteY6" fmla="*/ 138303 h 138303"/>
                <a:gd name="connsiteX7" fmla="*/ 340519 w 340518"/>
                <a:gd name="connsiteY7" fmla="*/ 138303 h 138303"/>
                <a:gd name="connsiteX8" fmla="*/ 170116 w 340518"/>
                <a:gd name="connsiteY8" fmla="*/ 0 h 138303"/>
                <a:gd name="connsiteX9" fmla="*/ 0 w 340518"/>
                <a:gd name="connsiteY9" fmla="*/ 138303 h 138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0518" h="138303">
                  <a:moveTo>
                    <a:pt x="0" y="138303"/>
                  </a:moveTo>
                  <a:cubicBezTo>
                    <a:pt x="0" y="138303"/>
                    <a:pt x="14573" y="118872"/>
                    <a:pt x="48482" y="118872"/>
                  </a:cubicBezTo>
                  <a:cubicBezTo>
                    <a:pt x="82487" y="118872"/>
                    <a:pt x="87344" y="133445"/>
                    <a:pt x="111538" y="133445"/>
                  </a:cubicBezTo>
                  <a:cubicBezTo>
                    <a:pt x="135731" y="133445"/>
                    <a:pt x="135826" y="114014"/>
                    <a:pt x="169736" y="114014"/>
                  </a:cubicBezTo>
                  <a:cubicBezTo>
                    <a:pt x="203740" y="114014"/>
                    <a:pt x="203740" y="133445"/>
                    <a:pt x="227933" y="133445"/>
                  </a:cubicBezTo>
                  <a:cubicBezTo>
                    <a:pt x="252222" y="133445"/>
                    <a:pt x="257080" y="118872"/>
                    <a:pt x="290989" y="118872"/>
                  </a:cubicBezTo>
                  <a:cubicBezTo>
                    <a:pt x="324993" y="118872"/>
                    <a:pt x="339471" y="138303"/>
                    <a:pt x="339471" y="138303"/>
                  </a:cubicBezTo>
                  <a:lnTo>
                    <a:pt x="340519" y="138303"/>
                  </a:lnTo>
                  <a:cubicBezTo>
                    <a:pt x="340519" y="37052"/>
                    <a:pt x="264223" y="0"/>
                    <a:pt x="170116" y="0"/>
                  </a:cubicBezTo>
                  <a:cubicBezTo>
                    <a:pt x="76009" y="0"/>
                    <a:pt x="0" y="37052"/>
                    <a:pt x="0" y="138303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98" name="Wissenschaftler">
              <a:extLst>
                <a:ext uri="{FF2B5EF4-FFF2-40B4-BE49-F238E27FC236}">
                  <a16:creationId xmlns:a16="http://schemas.microsoft.com/office/drawing/2014/main" id="{F5F4CCA0-425D-4490-A6A5-EB6BFBE2AB57}"/>
                </a:ext>
              </a:extLst>
            </p:cNvPr>
            <p:cNvGrpSpPr/>
            <p:nvPr/>
          </p:nvGrpSpPr>
          <p:grpSpPr bwMode="gray">
            <a:xfrm>
              <a:off x="8566182" y="3567029"/>
              <a:ext cx="1877950" cy="2112765"/>
              <a:chOff x="8566182" y="3309152"/>
              <a:chExt cx="1877950" cy="2112765"/>
            </a:xfrm>
          </p:grpSpPr>
          <p:sp>
            <p:nvSpPr>
              <p:cNvPr id="99" name="Freihandform: Form 98">
                <a:extLst>
                  <a:ext uri="{FF2B5EF4-FFF2-40B4-BE49-F238E27FC236}">
                    <a16:creationId xmlns:a16="http://schemas.microsoft.com/office/drawing/2014/main" id="{993F2FBE-ED4A-44EC-AD6C-75B73A30BA8C}"/>
                  </a:ext>
                </a:extLst>
              </p:cNvPr>
              <p:cNvSpPr/>
              <p:nvPr/>
            </p:nvSpPr>
            <p:spPr bwMode="gray">
              <a:xfrm>
                <a:off x="8566182" y="4725969"/>
                <a:ext cx="1876750" cy="695948"/>
              </a:xfrm>
              <a:custGeom>
                <a:avLst/>
                <a:gdLst>
                  <a:gd name="connsiteX0" fmla="*/ 682657 w 989933"/>
                  <a:gd name="connsiteY0" fmla="*/ 0 h 367093"/>
                  <a:gd name="connsiteX1" fmla="*/ 611219 w 989933"/>
                  <a:gd name="connsiteY1" fmla="*/ 0 h 367093"/>
                  <a:gd name="connsiteX2" fmla="*/ 504730 w 989933"/>
                  <a:gd name="connsiteY2" fmla="*/ 101918 h 367093"/>
                  <a:gd name="connsiteX3" fmla="*/ 504730 w 989933"/>
                  <a:gd name="connsiteY3" fmla="*/ 101918 h 367093"/>
                  <a:gd name="connsiteX4" fmla="*/ 398240 w 989933"/>
                  <a:gd name="connsiteY4" fmla="*/ 0 h 367093"/>
                  <a:gd name="connsiteX5" fmla="*/ 307372 w 989933"/>
                  <a:gd name="connsiteY5" fmla="*/ 0 h 367093"/>
                  <a:gd name="connsiteX6" fmla="*/ 0 w 989933"/>
                  <a:gd name="connsiteY6" fmla="*/ 307277 h 367093"/>
                  <a:gd name="connsiteX7" fmla="*/ 0 w 989933"/>
                  <a:gd name="connsiteY7" fmla="*/ 367094 h 367093"/>
                  <a:gd name="connsiteX8" fmla="*/ 989933 w 989933"/>
                  <a:gd name="connsiteY8" fmla="*/ 367094 h 367093"/>
                  <a:gd name="connsiteX9" fmla="*/ 989933 w 989933"/>
                  <a:gd name="connsiteY9" fmla="*/ 307277 h 367093"/>
                  <a:gd name="connsiteX10" fmla="*/ 682657 w 989933"/>
                  <a:gd name="connsiteY10" fmla="*/ 0 h 367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89933" h="367093">
                    <a:moveTo>
                      <a:pt x="682657" y="0"/>
                    </a:moveTo>
                    <a:lnTo>
                      <a:pt x="611219" y="0"/>
                    </a:lnTo>
                    <a:cubicBezTo>
                      <a:pt x="608648" y="56483"/>
                      <a:pt x="561785" y="101918"/>
                      <a:pt x="504730" y="101918"/>
                    </a:cubicBezTo>
                    <a:lnTo>
                      <a:pt x="504730" y="101918"/>
                    </a:lnTo>
                    <a:cubicBezTo>
                      <a:pt x="447675" y="101918"/>
                      <a:pt x="400812" y="56483"/>
                      <a:pt x="398240" y="0"/>
                    </a:cubicBezTo>
                    <a:lnTo>
                      <a:pt x="307372" y="0"/>
                    </a:lnTo>
                    <a:cubicBezTo>
                      <a:pt x="138303" y="0"/>
                      <a:pt x="0" y="138303"/>
                      <a:pt x="0" y="307277"/>
                    </a:cubicBezTo>
                    <a:lnTo>
                      <a:pt x="0" y="367094"/>
                    </a:lnTo>
                    <a:lnTo>
                      <a:pt x="989933" y="367094"/>
                    </a:lnTo>
                    <a:lnTo>
                      <a:pt x="989933" y="307277"/>
                    </a:lnTo>
                    <a:cubicBezTo>
                      <a:pt x="989933" y="138303"/>
                      <a:pt x="851726" y="0"/>
                      <a:pt x="682657" y="0"/>
                    </a:cubicBezTo>
                    <a:close/>
                  </a:path>
                </a:pathLst>
              </a:custGeom>
              <a:noFill/>
              <a:ln w="1270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6" name="Freihandform: Form 105">
                <a:extLst>
                  <a:ext uri="{FF2B5EF4-FFF2-40B4-BE49-F238E27FC236}">
                    <a16:creationId xmlns:a16="http://schemas.microsoft.com/office/drawing/2014/main" id="{63A670E4-5053-4B81-A930-F94A41B143AC}"/>
                  </a:ext>
                </a:extLst>
              </p:cNvPr>
              <p:cNvSpPr/>
              <p:nvPr/>
            </p:nvSpPr>
            <p:spPr bwMode="gray">
              <a:xfrm>
                <a:off x="9320457" y="4575728"/>
                <a:ext cx="404856" cy="343639"/>
              </a:xfrm>
              <a:custGeom>
                <a:avLst/>
                <a:gdLst>
                  <a:gd name="connsiteX0" fmla="*/ 104680 w 213550"/>
                  <a:gd name="connsiteY0" fmla="*/ 21050 h 181260"/>
                  <a:gd name="connsiteX1" fmla="*/ 104680 w 213550"/>
                  <a:gd name="connsiteY1" fmla="*/ 21050 h 181260"/>
                  <a:gd name="connsiteX2" fmla="*/ 0 w 213550"/>
                  <a:gd name="connsiteY2" fmla="*/ 1619 h 181260"/>
                  <a:gd name="connsiteX3" fmla="*/ 0 w 213550"/>
                  <a:gd name="connsiteY3" fmla="*/ 74486 h 181260"/>
                  <a:gd name="connsiteX4" fmla="*/ 106775 w 213550"/>
                  <a:gd name="connsiteY4" fmla="*/ 181261 h 181260"/>
                  <a:gd name="connsiteX5" fmla="*/ 106775 w 213550"/>
                  <a:gd name="connsiteY5" fmla="*/ 181261 h 181260"/>
                  <a:gd name="connsiteX6" fmla="*/ 213551 w 213550"/>
                  <a:gd name="connsiteY6" fmla="*/ 74486 h 181260"/>
                  <a:gd name="connsiteX7" fmla="*/ 213551 w 213550"/>
                  <a:gd name="connsiteY7" fmla="*/ 0 h 181260"/>
                  <a:gd name="connsiteX8" fmla="*/ 104680 w 213550"/>
                  <a:gd name="connsiteY8" fmla="*/ 21050 h 181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3550" h="181260">
                    <a:moveTo>
                      <a:pt x="104680" y="21050"/>
                    </a:moveTo>
                    <a:lnTo>
                      <a:pt x="104680" y="21050"/>
                    </a:lnTo>
                    <a:cubicBezTo>
                      <a:pt x="67818" y="21050"/>
                      <a:pt x="32575" y="14097"/>
                      <a:pt x="0" y="1619"/>
                    </a:cubicBezTo>
                    <a:lnTo>
                      <a:pt x="0" y="74486"/>
                    </a:lnTo>
                    <a:cubicBezTo>
                      <a:pt x="0" y="133160"/>
                      <a:pt x="48006" y="181261"/>
                      <a:pt x="106775" y="181261"/>
                    </a:cubicBezTo>
                    <a:lnTo>
                      <a:pt x="106775" y="181261"/>
                    </a:lnTo>
                    <a:cubicBezTo>
                      <a:pt x="165449" y="181261"/>
                      <a:pt x="213551" y="133255"/>
                      <a:pt x="213551" y="74486"/>
                    </a:cubicBezTo>
                    <a:lnTo>
                      <a:pt x="213551" y="0"/>
                    </a:lnTo>
                    <a:cubicBezTo>
                      <a:pt x="179832" y="13430"/>
                      <a:pt x="143161" y="21050"/>
                      <a:pt x="104680" y="21050"/>
                    </a:cubicBezTo>
                    <a:close/>
                  </a:path>
                </a:pathLst>
              </a:custGeom>
              <a:noFill/>
              <a:ln w="1270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7" name="Freihandform: Form 106">
                <a:extLst>
                  <a:ext uri="{FF2B5EF4-FFF2-40B4-BE49-F238E27FC236}">
                    <a16:creationId xmlns:a16="http://schemas.microsoft.com/office/drawing/2014/main" id="{C34643F5-42F7-47C9-ADFE-6E765524171B}"/>
                  </a:ext>
                </a:extLst>
              </p:cNvPr>
              <p:cNvSpPr/>
              <p:nvPr/>
            </p:nvSpPr>
            <p:spPr bwMode="gray">
              <a:xfrm>
                <a:off x="8962370" y="3309152"/>
                <a:ext cx="1113085" cy="1306483"/>
              </a:xfrm>
              <a:custGeom>
                <a:avLst/>
                <a:gdLst>
                  <a:gd name="connsiteX0" fmla="*/ 293560 w 587121"/>
                  <a:gd name="connsiteY0" fmla="*/ 689134 h 689133"/>
                  <a:gd name="connsiteX1" fmla="*/ 293560 w 587121"/>
                  <a:gd name="connsiteY1" fmla="*/ 689134 h 689133"/>
                  <a:gd name="connsiteX2" fmla="*/ 0 w 587121"/>
                  <a:gd name="connsiteY2" fmla="*/ 395573 h 689133"/>
                  <a:gd name="connsiteX3" fmla="*/ 0 w 587121"/>
                  <a:gd name="connsiteY3" fmla="*/ 293656 h 689133"/>
                  <a:gd name="connsiteX4" fmla="*/ 293560 w 587121"/>
                  <a:gd name="connsiteY4" fmla="*/ 0 h 689133"/>
                  <a:gd name="connsiteX5" fmla="*/ 293560 w 587121"/>
                  <a:gd name="connsiteY5" fmla="*/ 0 h 689133"/>
                  <a:gd name="connsiteX6" fmla="*/ 587121 w 587121"/>
                  <a:gd name="connsiteY6" fmla="*/ 293561 h 689133"/>
                  <a:gd name="connsiteX7" fmla="*/ 587121 w 587121"/>
                  <a:gd name="connsiteY7" fmla="*/ 395478 h 689133"/>
                  <a:gd name="connsiteX8" fmla="*/ 293560 w 587121"/>
                  <a:gd name="connsiteY8" fmla="*/ 689134 h 689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7121" h="689133">
                    <a:moveTo>
                      <a:pt x="293560" y="689134"/>
                    </a:moveTo>
                    <a:lnTo>
                      <a:pt x="293560" y="689134"/>
                    </a:lnTo>
                    <a:cubicBezTo>
                      <a:pt x="132112" y="689134"/>
                      <a:pt x="0" y="557022"/>
                      <a:pt x="0" y="395573"/>
                    </a:cubicBezTo>
                    <a:lnTo>
                      <a:pt x="0" y="293656"/>
                    </a:lnTo>
                    <a:cubicBezTo>
                      <a:pt x="0" y="132112"/>
                      <a:pt x="132112" y="0"/>
                      <a:pt x="293560" y="0"/>
                    </a:cubicBezTo>
                    <a:lnTo>
                      <a:pt x="293560" y="0"/>
                    </a:lnTo>
                    <a:cubicBezTo>
                      <a:pt x="455009" y="0"/>
                      <a:pt x="587121" y="132112"/>
                      <a:pt x="587121" y="293561"/>
                    </a:cubicBezTo>
                    <a:lnTo>
                      <a:pt x="587121" y="395478"/>
                    </a:lnTo>
                    <a:cubicBezTo>
                      <a:pt x="587216" y="557022"/>
                      <a:pt x="455105" y="689134"/>
                      <a:pt x="293560" y="689134"/>
                    </a:cubicBezTo>
                    <a:close/>
                  </a:path>
                </a:pathLst>
              </a:custGeom>
              <a:noFill/>
              <a:ln w="1270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8" name="Freihandform: Form 107">
                <a:extLst>
                  <a:ext uri="{FF2B5EF4-FFF2-40B4-BE49-F238E27FC236}">
                    <a16:creationId xmlns:a16="http://schemas.microsoft.com/office/drawing/2014/main" id="{D57BA3D7-2870-4AE3-AC0E-81A79B42A8E3}"/>
                  </a:ext>
                </a:extLst>
              </p:cNvPr>
              <p:cNvSpPr/>
              <p:nvPr/>
            </p:nvSpPr>
            <p:spPr bwMode="gray">
              <a:xfrm>
                <a:off x="8593694" y="3520608"/>
                <a:ext cx="443614" cy="800682"/>
              </a:xfrm>
              <a:custGeom>
                <a:avLst/>
                <a:gdLst>
                  <a:gd name="connsiteX0" fmla="*/ 194466 w 233994"/>
                  <a:gd name="connsiteY0" fmla="*/ 283940 h 422337"/>
                  <a:gd name="connsiteX1" fmla="*/ 194466 w 233994"/>
                  <a:gd name="connsiteY1" fmla="*/ 182023 h 422337"/>
                  <a:gd name="connsiteX2" fmla="*/ 233995 w 233994"/>
                  <a:gd name="connsiteY2" fmla="*/ 35433 h 422337"/>
                  <a:gd name="connsiteX3" fmla="*/ 151032 w 233994"/>
                  <a:gd name="connsiteY3" fmla="*/ 0 h 422337"/>
                  <a:gd name="connsiteX4" fmla="*/ 632 w 233994"/>
                  <a:gd name="connsiteY4" fmla="*/ 213551 h 422337"/>
                  <a:gd name="connsiteX5" fmla="*/ 27969 w 233994"/>
                  <a:gd name="connsiteY5" fmla="*/ 336328 h 422337"/>
                  <a:gd name="connsiteX6" fmla="*/ 63688 w 233994"/>
                  <a:gd name="connsiteY6" fmla="*/ 320326 h 422337"/>
                  <a:gd name="connsiteX7" fmla="*/ 107408 w 233994"/>
                  <a:gd name="connsiteY7" fmla="*/ 400431 h 422337"/>
                  <a:gd name="connsiteX8" fmla="*/ 126839 w 233994"/>
                  <a:gd name="connsiteY8" fmla="*/ 347091 h 422337"/>
                  <a:gd name="connsiteX9" fmla="*/ 180179 w 233994"/>
                  <a:gd name="connsiteY9" fmla="*/ 421862 h 422337"/>
                  <a:gd name="connsiteX10" fmla="*/ 204467 w 233994"/>
                  <a:gd name="connsiteY10" fmla="*/ 368522 h 422337"/>
                  <a:gd name="connsiteX11" fmla="*/ 206849 w 233994"/>
                  <a:gd name="connsiteY11" fmla="*/ 368046 h 422337"/>
                  <a:gd name="connsiteX12" fmla="*/ 194466 w 233994"/>
                  <a:gd name="connsiteY12" fmla="*/ 283940 h 422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3994" h="422337">
                    <a:moveTo>
                      <a:pt x="194466" y="283940"/>
                    </a:moveTo>
                    <a:lnTo>
                      <a:pt x="194466" y="182023"/>
                    </a:lnTo>
                    <a:cubicBezTo>
                      <a:pt x="194466" y="128683"/>
                      <a:pt x="208944" y="78676"/>
                      <a:pt x="233995" y="35433"/>
                    </a:cubicBezTo>
                    <a:cubicBezTo>
                      <a:pt x="210182" y="13049"/>
                      <a:pt x="181703" y="0"/>
                      <a:pt x="151032" y="0"/>
                    </a:cubicBezTo>
                    <a:cubicBezTo>
                      <a:pt x="67974" y="0"/>
                      <a:pt x="9491" y="96012"/>
                      <a:pt x="632" y="213551"/>
                    </a:cubicBezTo>
                    <a:cubicBezTo>
                      <a:pt x="-4225" y="277654"/>
                      <a:pt x="20254" y="320707"/>
                      <a:pt x="27969" y="336328"/>
                    </a:cubicBezTo>
                    <a:cubicBezTo>
                      <a:pt x="37875" y="356330"/>
                      <a:pt x="49591" y="306134"/>
                      <a:pt x="63688" y="320326"/>
                    </a:cubicBezTo>
                    <a:cubicBezTo>
                      <a:pt x="77213" y="333851"/>
                      <a:pt x="91120" y="393764"/>
                      <a:pt x="107408" y="400431"/>
                    </a:cubicBezTo>
                    <a:cubicBezTo>
                      <a:pt x="120743" y="405860"/>
                      <a:pt x="112265" y="347091"/>
                      <a:pt x="126839" y="347091"/>
                    </a:cubicBezTo>
                    <a:cubicBezTo>
                      <a:pt x="143984" y="347091"/>
                      <a:pt x="164843" y="429292"/>
                      <a:pt x="180179" y="421862"/>
                    </a:cubicBezTo>
                    <a:cubicBezTo>
                      <a:pt x="192371" y="415957"/>
                      <a:pt x="192561" y="378809"/>
                      <a:pt x="204467" y="368522"/>
                    </a:cubicBezTo>
                    <a:cubicBezTo>
                      <a:pt x="205134" y="367951"/>
                      <a:pt x="205991" y="367856"/>
                      <a:pt x="206849" y="368046"/>
                    </a:cubicBezTo>
                    <a:cubicBezTo>
                      <a:pt x="198848" y="341281"/>
                      <a:pt x="194466" y="313087"/>
                      <a:pt x="194466" y="283940"/>
                    </a:cubicBezTo>
                    <a:close/>
                  </a:path>
                </a:pathLst>
              </a:custGeom>
              <a:noFill/>
              <a:ln w="1270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9" name="Freihandform: Form 108">
                <a:extLst>
                  <a:ext uri="{FF2B5EF4-FFF2-40B4-BE49-F238E27FC236}">
                    <a16:creationId xmlns:a16="http://schemas.microsoft.com/office/drawing/2014/main" id="{7DDD5818-72BB-4E7C-A940-D30CD5177400}"/>
                  </a:ext>
                </a:extLst>
              </p:cNvPr>
              <p:cNvSpPr/>
              <p:nvPr/>
            </p:nvSpPr>
            <p:spPr bwMode="gray">
              <a:xfrm>
                <a:off x="10000514" y="3520790"/>
                <a:ext cx="443618" cy="800342"/>
              </a:xfrm>
              <a:custGeom>
                <a:avLst/>
                <a:gdLst>
                  <a:gd name="connsiteX0" fmla="*/ 233363 w 233996"/>
                  <a:gd name="connsiteY0" fmla="*/ 213550 h 422158"/>
                  <a:gd name="connsiteX1" fmla="*/ 82963 w 233996"/>
                  <a:gd name="connsiteY1" fmla="*/ 0 h 422158"/>
                  <a:gd name="connsiteX2" fmla="*/ 0 w 233996"/>
                  <a:gd name="connsiteY2" fmla="*/ 35433 h 422158"/>
                  <a:gd name="connsiteX3" fmla="*/ 39529 w 233996"/>
                  <a:gd name="connsiteY3" fmla="*/ 182023 h 422158"/>
                  <a:gd name="connsiteX4" fmla="*/ 39529 w 233996"/>
                  <a:gd name="connsiteY4" fmla="*/ 283940 h 422158"/>
                  <a:gd name="connsiteX5" fmla="*/ 27146 w 233996"/>
                  <a:gd name="connsiteY5" fmla="*/ 367856 h 422158"/>
                  <a:gd name="connsiteX6" fmla="*/ 29527 w 233996"/>
                  <a:gd name="connsiteY6" fmla="*/ 368332 h 422158"/>
                  <a:gd name="connsiteX7" fmla="*/ 53816 w 233996"/>
                  <a:gd name="connsiteY7" fmla="*/ 421672 h 422158"/>
                  <a:gd name="connsiteX8" fmla="*/ 107156 w 233996"/>
                  <a:gd name="connsiteY8" fmla="*/ 346901 h 422158"/>
                  <a:gd name="connsiteX9" fmla="*/ 126587 w 233996"/>
                  <a:gd name="connsiteY9" fmla="*/ 400241 h 422158"/>
                  <a:gd name="connsiteX10" fmla="*/ 170307 w 233996"/>
                  <a:gd name="connsiteY10" fmla="*/ 320135 h 422158"/>
                  <a:gd name="connsiteX11" fmla="*/ 206026 w 233996"/>
                  <a:gd name="connsiteY11" fmla="*/ 336137 h 422158"/>
                  <a:gd name="connsiteX12" fmla="*/ 233363 w 233996"/>
                  <a:gd name="connsiteY12" fmla="*/ 213550 h 422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3996" h="422158">
                    <a:moveTo>
                      <a:pt x="233363" y="213550"/>
                    </a:moveTo>
                    <a:cubicBezTo>
                      <a:pt x="224504" y="96012"/>
                      <a:pt x="166021" y="0"/>
                      <a:pt x="82963" y="0"/>
                    </a:cubicBezTo>
                    <a:cubicBezTo>
                      <a:pt x="52292" y="0"/>
                      <a:pt x="23813" y="13049"/>
                      <a:pt x="0" y="35433"/>
                    </a:cubicBezTo>
                    <a:cubicBezTo>
                      <a:pt x="25146" y="78676"/>
                      <a:pt x="39529" y="128683"/>
                      <a:pt x="39529" y="182023"/>
                    </a:cubicBezTo>
                    <a:lnTo>
                      <a:pt x="39529" y="283940"/>
                    </a:lnTo>
                    <a:cubicBezTo>
                      <a:pt x="39529" y="313087"/>
                      <a:pt x="35147" y="341281"/>
                      <a:pt x="27146" y="367856"/>
                    </a:cubicBezTo>
                    <a:cubicBezTo>
                      <a:pt x="28004" y="367665"/>
                      <a:pt x="28861" y="367760"/>
                      <a:pt x="29527" y="368332"/>
                    </a:cubicBezTo>
                    <a:cubicBezTo>
                      <a:pt x="41338" y="378619"/>
                      <a:pt x="41624" y="415766"/>
                      <a:pt x="53816" y="421672"/>
                    </a:cubicBezTo>
                    <a:cubicBezTo>
                      <a:pt x="69152" y="429197"/>
                      <a:pt x="90106" y="346901"/>
                      <a:pt x="107156" y="346901"/>
                    </a:cubicBezTo>
                    <a:cubicBezTo>
                      <a:pt x="121729" y="346901"/>
                      <a:pt x="113252" y="405765"/>
                      <a:pt x="126587" y="400241"/>
                    </a:cubicBezTo>
                    <a:cubicBezTo>
                      <a:pt x="142875" y="393573"/>
                      <a:pt x="156781" y="333661"/>
                      <a:pt x="170307" y="320135"/>
                    </a:cubicBezTo>
                    <a:cubicBezTo>
                      <a:pt x="184404" y="305943"/>
                      <a:pt x="196120" y="356235"/>
                      <a:pt x="206026" y="336137"/>
                    </a:cubicBezTo>
                    <a:cubicBezTo>
                      <a:pt x="213836" y="320612"/>
                      <a:pt x="238220" y="277559"/>
                      <a:pt x="233363" y="213550"/>
                    </a:cubicBezTo>
                    <a:close/>
                  </a:path>
                </a:pathLst>
              </a:custGeom>
              <a:noFill/>
              <a:ln w="1270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10" name="Freihandform: Form 109">
                <a:extLst>
                  <a:ext uri="{FF2B5EF4-FFF2-40B4-BE49-F238E27FC236}">
                    <a16:creationId xmlns:a16="http://schemas.microsoft.com/office/drawing/2014/main" id="{569CD8E2-D794-4A11-9F87-1832081C3AB4}"/>
                  </a:ext>
                </a:extLst>
              </p:cNvPr>
              <p:cNvSpPr/>
              <p:nvPr/>
            </p:nvSpPr>
            <p:spPr bwMode="gray">
              <a:xfrm>
                <a:off x="8835243" y="3827953"/>
                <a:ext cx="127127" cy="254254"/>
              </a:xfrm>
              <a:custGeom>
                <a:avLst/>
                <a:gdLst>
                  <a:gd name="connsiteX0" fmla="*/ 67056 w 67056"/>
                  <a:gd name="connsiteY0" fmla="*/ 0 h 134112"/>
                  <a:gd name="connsiteX1" fmla="*/ 0 w 67056"/>
                  <a:gd name="connsiteY1" fmla="*/ 67056 h 134112"/>
                  <a:gd name="connsiteX2" fmla="*/ 67056 w 67056"/>
                  <a:gd name="connsiteY2" fmla="*/ 134112 h 134112"/>
                  <a:gd name="connsiteX3" fmla="*/ 67056 w 67056"/>
                  <a:gd name="connsiteY3" fmla="*/ 0 h 134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7056" h="134112">
                    <a:moveTo>
                      <a:pt x="67056" y="0"/>
                    </a:moveTo>
                    <a:cubicBezTo>
                      <a:pt x="30004" y="0"/>
                      <a:pt x="0" y="30004"/>
                      <a:pt x="0" y="67056"/>
                    </a:cubicBezTo>
                    <a:cubicBezTo>
                      <a:pt x="0" y="104108"/>
                      <a:pt x="30004" y="134112"/>
                      <a:pt x="67056" y="134112"/>
                    </a:cubicBezTo>
                    <a:lnTo>
                      <a:pt x="67056" y="0"/>
                    </a:lnTo>
                    <a:close/>
                  </a:path>
                </a:pathLst>
              </a:custGeom>
              <a:noFill/>
              <a:ln w="1270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11" name="Freihandform: Form 110">
                <a:extLst>
                  <a:ext uri="{FF2B5EF4-FFF2-40B4-BE49-F238E27FC236}">
                    <a16:creationId xmlns:a16="http://schemas.microsoft.com/office/drawing/2014/main" id="{F1DD07E7-7442-4D11-B91C-B1819EA9EEE1}"/>
                  </a:ext>
                </a:extLst>
              </p:cNvPr>
              <p:cNvSpPr/>
              <p:nvPr/>
            </p:nvSpPr>
            <p:spPr bwMode="gray">
              <a:xfrm>
                <a:off x="10075635" y="3827771"/>
                <a:ext cx="127127" cy="254252"/>
              </a:xfrm>
              <a:custGeom>
                <a:avLst/>
                <a:gdLst>
                  <a:gd name="connsiteX0" fmla="*/ 0 w 67056"/>
                  <a:gd name="connsiteY0" fmla="*/ 134112 h 134111"/>
                  <a:gd name="connsiteX1" fmla="*/ 67056 w 67056"/>
                  <a:gd name="connsiteY1" fmla="*/ 67056 h 134111"/>
                  <a:gd name="connsiteX2" fmla="*/ 0 w 67056"/>
                  <a:gd name="connsiteY2" fmla="*/ 0 h 134111"/>
                  <a:gd name="connsiteX3" fmla="*/ 0 w 67056"/>
                  <a:gd name="connsiteY3" fmla="*/ 134112 h 134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7056" h="134111">
                    <a:moveTo>
                      <a:pt x="0" y="134112"/>
                    </a:moveTo>
                    <a:cubicBezTo>
                      <a:pt x="37052" y="134112"/>
                      <a:pt x="67056" y="104108"/>
                      <a:pt x="67056" y="67056"/>
                    </a:cubicBezTo>
                    <a:cubicBezTo>
                      <a:pt x="67056" y="30004"/>
                      <a:pt x="37052" y="0"/>
                      <a:pt x="0" y="0"/>
                    </a:cubicBezTo>
                    <a:lnTo>
                      <a:pt x="0" y="134112"/>
                    </a:lnTo>
                    <a:close/>
                  </a:path>
                </a:pathLst>
              </a:custGeom>
              <a:noFill/>
              <a:ln w="1270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12" name="Freihandform: Form 111">
                <a:extLst>
                  <a:ext uri="{FF2B5EF4-FFF2-40B4-BE49-F238E27FC236}">
                    <a16:creationId xmlns:a16="http://schemas.microsoft.com/office/drawing/2014/main" id="{B51162AA-FC14-41B1-94C3-B6DF45EE8D1C}"/>
                  </a:ext>
                </a:extLst>
              </p:cNvPr>
              <p:cNvSpPr/>
              <p:nvPr/>
            </p:nvSpPr>
            <p:spPr bwMode="gray">
              <a:xfrm>
                <a:off x="9071077" y="4772739"/>
                <a:ext cx="396910" cy="550041"/>
              </a:xfrm>
              <a:custGeom>
                <a:avLst/>
                <a:gdLst>
                  <a:gd name="connsiteX0" fmla="*/ 54578 w 209359"/>
                  <a:gd name="connsiteY0" fmla="*/ 152400 h 290131"/>
                  <a:gd name="connsiteX1" fmla="*/ 97250 w 209359"/>
                  <a:gd name="connsiteY1" fmla="*/ 91916 h 290131"/>
                  <a:gd name="connsiteX2" fmla="*/ 98393 w 209359"/>
                  <a:gd name="connsiteY2" fmla="*/ 83058 h 290131"/>
                  <a:gd name="connsiteX3" fmla="*/ 91631 w 209359"/>
                  <a:gd name="connsiteY3" fmla="*/ 77152 h 290131"/>
                  <a:gd name="connsiteX4" fmla="*/ 0 w 209359"/>
                  <a:gd name="connsiteY4" fmla="*/ 55721 h 290131"/>
                  <a:gd name="connsiteX5" fmla="*/ 67628 w 209359"/>
                  <a:gd name="connsiteY5" fmla="*/ 0 h 290131"/>
                  <a:gd name="connsiteX6" fmla="*/ 209360 w 209359"/>
                  <a:gd name="connsiteY6" fmla="*/ 290132 h 290131"/>
                  <a:gd name="connsiteX7" fmla="*/ 54578 w 209359"/>
                  <a:gd name="connsiteY7" fmla="*/ 152400 h 290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9359" h="290131">
                    <a:moveTo>
                      <a:pt x="54578" y="152400"/>
                    </a:moveTo>
                    <a:lnTo>
                      <a:pt x="97250" y="91916"/>
                    </a:lnTo>
                    <a:cubicBezTo>
                      <a:pt x="99060" y="89344"/>
                      <a:pt x="99536" y="86011"/>
                      <a:pt x="98393" y="83058"/>
                    </a:cubicBezTo>
                    <a:cubicBezTo>
                      <a:pt x="97250" y="80105"/>
                      <a:pt x="94774" y="77915"/>
                      <a:pt x="91631" y="77152"/>
                    </a:cubicBezTo>
                    <a:lnTo>
                      <a:pt x="0" y="55721"/>
                    </a:lnTo>
                    <a:lnTo>
                      <a:pt x="67628" y="0"/>
                    </a:lnTo>
                    <a:lnTo>
                      <a:pt x="209360" y="290132"/>
                    </a:lnTo>
                    <a:lnTo>
                      <a:pt x="54578" y="152400"/>
                    </a:lnTo>
                    <a:close/>
                  </a:path>
                </a:pathLst>
              </a:custGeom>
              <a:noFill/>
              <a:ln w="1270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13" name="Freihandform: Form 112">
                <a:extLst>
                  <a:ext uri="{FF2B5EF4-FFF2-40B4-BE49-F238E27FC236}">
                    <a16:creationId xmlns:a16="http://schemas.microsoft.com/office/drawing/2014/main" id="{C08969C0-0BFC-4D6F-BBE1-7C838953C655}"/>
                  </a:ext>
                </a:extLst>
              </p:cNvPr>
              <p:cNvSpPr/>
              <p:nvPr/>
            </p:nvSpPr>
            <p:spPr bwMode="gray">
              <a:xfrm>
                <a:off x="9580490" y="4772559"/>
                <a:ext cx="396910" cy="550041"/>
              </a:xfrm>
              <a:custGeom>
                <a:avLst/>
                <a:gdLst>
                  <a:gd name="connsiteX0" fmla="*/ 141732 w 209359"/>
                  <a:gd name="connsiteY0" fmla="*/ 0 h 290131"/>
                  <a:gd name="connsiteX1" fmla="*/ 209360 w 209359"/>
                  <a:gd name="connsiteY1" fmla="*/ 55721 h 290131"/>
                  <a:gd name="connsiteX2" fmla="*/ 117729 w 209359"/>
                  <a:gd name="connsiteY2" fmla="*/ 77152 h 290131"/>
                  <a:gd name="connsiteX3" fmla="*/ 110966 w 209359"/>
                  <a:gd name="connsiteY3" fmla="*/ 83058 h 290131"/>
                  <a:gd name="connsiteX4" fmla="*/ 112109 w 209359"/>
                  <a:gd name="connsiteY4" fmla="*/ 91916 h 290131"/>
                  <a:gd name="connsiteX5" fmla="*/ 154781 w 209359"/>
                  <a:gd name="connsiteY5" fmla="*/ 152400 h 290131"/>
                  <a:gd name="connsiteX6" fmla="*/ 0 w 209359"/>
                  <a:gd name="connsiteY6" fmla="*/ 290132 h 290131"/>
                  <a:gd name="connsiteX7" fmla="*/ 141732 w 209359"/>
                  <a:gd name="connsiteY7" fmla="*/ 0 h 290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9359" h="290131">
                    <a:moveTo>
                      <a:pt x="141732" y="0"/>
                    </a:moveTo>
                    <a:lnTo>
                      <a:pt x="209360" y="55721"/>
                    </a:lnTo>
                    <a:lnTo>
                      <a:pt x="117729" y="77152"/>
                    </a:lnTo>
                    <a:cubicBezTo>
                      <a:pt x="114681" y="77915"/>
                      <a:pt x="112109" y="80105"/>
                      <a:pt x="110966" y="83058"/>
                    </a:cubicBezTo>
                    <a:cubicBezTo>
                      <a:pt x="109823" y="86011"/>
                      <a:pt x="110300" y="89344"/>
                      <a:pt x="112109" y="91916"/>
                    </a:cubicBezTo>
                    <a:lnTo>
                      <a:pt x="154781" y="152400"/>
                    </a:lnTo>
                    <a:lnTo>
                      <a:pt x="0" y="290132"/>
                    </a:lnTo>
                    <a:lnTo>
                      <a:pt x="141732" y="0"/>
                    </a:lnTo>
                    <a:close/>
                  </a:path>
                </a:pathLst>
              </a:custGeom>
              <a:noFill/>
              <a:ln w="1270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14" name="Freihandform: Form 113">
                <a:extLst>
                  <a:ext uri="{FF2B5EF4-FFF2-40B4-BE49-F238E27FC236}">
                    <a16:creationId xmlns:a16="http://schemas.microsoft.com/office/drawing/2014/main" id="{8E427936-22FE-4744-A47F-01BE26D637B0}"/>
                  </a:ext>
                </a:extLst>
              </p:cNvPr>
              <p:cNvSpPr/>
              <p:nvPr/>
            </p:nvSpPr>
            <p:spPr bwMode="gray">
              <a:xfrm>
                <a:off x="8962370" y="3309152"/>
                <a:ext cx="1113085" cy="1306483"/>
              </a:xfrm>
              <a:custGeom>
                <a:avLst/>
                <a:gdLst>
                  <a:gd name="connsiteX0" fmla="*/ 293560 w 587121"/>
                  <a:gd name="connsiteY0" fmla="*/ 689134 h 689133"/>
                  <a:gd name="connsiteX1" fmla="*/ 293560 w 587121"/>
                  <a:gd name="connsiteY1" fmla="*/ 689134 h 689133"/>
                  <a:gd name="connsiteX2" fmla="*/ 0 w 587121"/>
                  <a:gd name="connsiteY2" fmla="*/ 395573 h 689133"/>
                  <a:gd name="connsiteX3" fmla="*/ 0 w 587121"/>
                  <a:gd name="connsiteY3" fmla="*/ 293656 h 689133"/>
                  <a:gd name="connsiteX4" fmla="*/ 293560 w 587121"/>
                  <a:gd name="connsiteY4" fmla="*/ 0 h 689133"/>
                  <a:gd name="connsiteX5" fmla="*/ 293560 w 587121"/>
                  <a:gd name="connsiteY5" fmla="*/ 0 h 689133"/>
                  <a:gd name="connsiteX6" fmla="*/ 587121 w 587121"/>
                  <a:gd name="connsiteY6" fmla="*/ 293561 h 689133"/>
                  <a:gd name="connsiteX7" fmla="*/ 587121 w 587121"/>
                  <a:gd name="connsiteY7" fmla="*/ 395478 h 689133"/>
                  <a:gd name="connsiteX8" fmla="*/ 293560 w 587121"/>
                  <a:gd name="connsiteY8" fmla="*/ 689134 h 689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7121" h="689133">
                    <a:moveTo>
                      <a:pt x="293560" y="689134"/>
                    </a:moveTo>
                    <a:lnTo>
                      <a:pt x="293560" y="689134"/>
                    </a:lnTo>
                    <a:cubicBezTo>
                      <a:pt x="132112" y="689134"/>
                      <a:pt x="0" y="557022"/>
                      <a:pt x="0" y="395573"/>
                    </a:cubicBezTo>
                    <a:lnTo>
                      <a:pt x="0" y="293656"/>
                    </a:lnTo>
                    <a:cubicBezTo>
                      <a:pt x="0" y="132112"/>
                      <a:pt x="132112" y="0"/>
                      <a:pt x="293560" y="0"/>
                    </a:cubicBezTo>
                    <a:lnTo>
                      <a:pt x="293560" y="0"/>
                    </a:lnTo>
                    <a:cubicBezTo>
                      <a:pt x="455009" y="0"/>
                      <a:pt x="587121" y="132112"/>
                      <a:pt x="587121" y="293561"/>
                    </a:cubicBezTo>
                    <a:lnTo>
                      <a:pt x="587121" y="395478"/>
                    </a:lnTo>
                    <a:cubicBezTo>
                      <a:pt x="587216" y="557022"/>
                      <a:pt x="455105" y="689134"/>
                      <a:pt x="293560" y="689134"/>
                    </a:cubicBezTo>
                    <a:close/>
                  </a:path>
                </a:pathLst>
              </a:custGeom>
              <a:noFill/>
              <a:ln w="1270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920D30C9-B7FF-4BC5-BAF9-D1B71210FD6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529196" y="2197695"/>
            <a:ext cx="580073" cy="612000"/>
            <a:chOff x="4529196" y="2197695"/>
            <a:chExt cx="530518" cy="559718"/>
          </a:xfrm>
        </p:grpSpPr>
        <p:grpSp>
          <p:nvGrpSpPr>
            <p:cNvPr id="82" name="Gruppieren 81">
              <a:extLst>
                <a:ext uri="{FF2B5EF4-FFF2-40B4-BE49-F238E27FC236}">
                  <a16:creationId xmlns:a16="http://schemas.microsoft.com/office/drawing/2014/main" id="{A1DBC72F-BBA7-4C99-9820-60F413C93A82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4529196" y="2296757"/>
              <a:ext cx="410546" cy="460656"/>
              <a:chOff x="6436343" y="4749531"/>
              <a:chExt cx="1209565" cy="1357200"/>
            </a:xfrm>
          </p:grpSpPr>
          <p:grpSp>
            <p:nvGrpSpPr>
              <p:cNvPr id="83" name="Gruppieren 82">
                <a:extLst>
                  <a:ext uri="{FF2B5EF4-FFF2-40B4-BE49-F238E27FC236}">
                    <a16:creationId xmlns:a16="http://schemas.microsoft.com/office/drawing/2014/main" id="{E2C3FAF9-E195-4CA1-ADC4-F2282C973E3C}"/>
                  </a:ext>
                </a:extLst>
              </p:cNvPr>
              <p:cNvGrpSpPr/>
              <p:nvPr/>
            </p:nvGrpSpPr>
            <p:grpSpPr bwMode="gray">
              <a:xfrm>
                <a:off x="6729746" y="5670719"/>
                <a:ext cx="622759" cy="412434"/>
                <a:chOff x="8962528" y="3265571"/>
                <a:chExt cx="520065" cy="344423"/>
              </a:xfrm>
            </p:grpSpPr>
            <p:sp>
              <p:nvSpPr>
                <p:cNvPr id="88" name="Freihandform: Form 87">
                  <a:extLst>
                    <a:ext uri="{FF2B5EF4-FFF2-40B4-BE49-F238E27FC236}">
                      <a16:creationId xmlns:a16="http://schemas.microsoft.com/office/drawing/2014/main" id="{6A49CFD2-15AA-4319-806E-B5BFF388D410}"/>
                    </a:ext>
                  </a:extLst>
                </p:cNvPr>
                <p:cNvSpPr/>
                <p:nvPr/>
              </p:nvSpPr>
              <p:spPr bwMode="gray">
                <a:xfrm>
                  <a:off x="8962528" y="3265571"/>
                  <a:ext cx="260032" cy="344423"/>
                </a:xfrm>
                <a:custGeom>
                  <a:avLst/>
                  <a:gdLst>
                    <a:gd name="connsiteX0" fmla="*/ 85344 w 260032"/>
                    <a:gd name="connsiteY0" fmla="*/ 30004 h 344423"/>
                    <a:gd name="connsiteX1" fmla="*/ 110680 w 260032"/>
                    <a:gd name="connsiteY1" fmla="*/ 81820 h 344423"/>
                    <a:gd name="connsiteX2" fmla="*/ 41910 w 260032"/>
                    <a:gd name="connsiteY2" fmla="*/ 65723 h 344423"/>
                    <a:gd name="connsiteX3" fmla="*/ 85344 w 260032"/>
                    <a:gd name="connsiteY3" fmla="*/ 30004 h 344423"/>
                    <a:gd name="connsiteX4" fmla="*/ 200501 w 260032"/>
                    <a:gd name="connsiteY4" fmla="*/ 265843 h 344423"/>
                    <a:gd name="connsiteX5" fmla="*/ 88297 w 260032"/>
                    <a:gd name="connsiteY5" fmla="*/ 165925 h 344423"/>
                    <a:gd name="connsiteX6" fmla="*/ 125730 w 260032"/>
                    <a:gd name="connsiteY6" fmla="*/ 112776 h 344423"/>
                    <a:gd name="connsiteX7" fmla="*/ 91821 w 260032"/>
                    <a:gd name="connsiteY7" fmla="*/ 0 h 344423"/>
                    <a:gd name="connsiteX8" fmla="*/ 0 w 260032"/>
                    <a:gd name="connsiteY8" fmla="*/ 75629 h 344423"/>
                    <a:gd name="connsiteX9" fmla="*/ 110395 w 260032"/>
                    <a:gd name="connsiteY9" fmla="*/ 101441 h 344423"/>
                    <a:gd name="connsiteX10" fmla="*/ 62865 w 260032"/>
                    <a:gd name="connsiteY10" fmla="*/ 168878 h 344423"/>
                    <a:gd name="connsiteX11" fmla="*/ 260033 w 260032"/>
                    <a:gd name="connsiteY11" fmla="*/ 344424 h 344423"/>
                    <a:gd name="connsiteX12" fmla="*/ 91821 w 260032"/>
                    <a:gd name="connsiteY12" fmla="*/ 0 h 344423"/>
                    <a:gd name="connsiteX13" fmla="*/ 91821 w 260032"/>
                    <a:gd name="connsiteY13" fmla="*/ 0 h 344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0032" h="344423">
                      <a:moveTo>
                        <a:pt x="85344" y="30004"/>
                      </a:moveTo>
                      <a:lnTo>
                        <a:pt x="110680" y="81820"/>
                      </a:lnTo>
                      <a:lnTo>
                        <a:pt x="41910" y="65723"/>
                      </a:lnTo>
                      <a:lnTo>
                        <a:pt x="85344" y="30004"/>
                      </a:lnTo>
                      <a:moveTo>
                        <a:pt x="200501" y="265843"/>
                      </a:moveTo>
                      <a:lnTo>
                        <a:pt x="88297" y="165925"/>
                      </a:lnTo>
                      <a:lnTo>
                        <a:pt x="125730" y="112776"/>
                      </a:lnTo>
                      <a:moveTo>
                        <a:pt x="91821" y="0"/>
                      </a:moveTo>
                      <a:lnTo>
                        <a:pt x="0" y="75629"/>
                      </a:lnTo>
                      <a:lnTo>
                        <a:pt x="110395" y="101441"/>
                      </a:lnTo>
                      <a:lnTo>
                        <a:pt x="62865" y="168878"/>
                      </a:lnTo>
                      <a:lnTo>
                        <a:pt x="260033" y="344424"/>
                      </a:lnTo>
                      <a:lnTo>
                        <a:pt x="91821" y="0"/>
                      </a:lnTo>
                      <a:lnTo>
                        <a:pt x="91821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 dirty="0"/>
                </a:p>
              </p:txBody>
            </p:sp>
            <p:sp>
              <p:nvSpPr>
                <p:cNvPr id="89" name="Freihandform: Form 88">
                  <a:extLst>
                    <a:ext uri="{FF2B5EF4-FFF2-40B4-BE49-F238E27FC236}">
                      <a16:creationId xmlns:a16="http://schemas.microsoft.com/office/drawing/2014/main" id="{0A742929-96B8-4185-82A0-86D41EBEAEDB}"/>
                    </a:ext>
                  </a:extLst>
                </p:cNvPr>
                <p:cNvSpPr/>
                <p:nvPr/>
              </p:nvSpPr>
              <p:spPr bwMode="gray">
                <a:xfrm>
                  <a:off x="9222561" y="3265571"/>
                  <a:ext cx="260032" cy="344423"/>
                </a:xfrm>
                <a:custGeom>
                  <a:avLst/>
                  <a:gdLst>
                    <a:gd name="connsiteX0" fmla="*/ 174689 w 260032"/>
                    <a:gd name="connsiteY0" fmla="*/ 30004 h 344423"/>
                    <a:gd name="connsiteX1" fmla="*/ 218122 w 260032"/>
                    <a:gd name="connsiteY1" fmla="*/ 65818 h 344423"/>
                    <a:gd name="connsiteX2" fmla="*/ 149352 w 260032"/>
                    <a:gd name="connsiteY2" fmla="*/ 81915 h 344423"/>
                    <a:gd name="connsiteX3" fmla="*/ 174689 w 260032"/>
                    <a:gd name="connsiteY3" fmla="*/ 30004 h 344423"/>
                    <a:gd name="connsiteX4" fmla="*/ 134303 w 260032"/>
                    <a:gd name="connsiteY4" fmla="*/ 112776 h 344423"/>
                    <a:gd name="connsiteX5" fmla="*/ 171736 w 260032"/>
                    <a:gd name="connsiteY5" fmla="*/ 165925 h 344423"/>
                    <a:gd name="connsiteX6" fmla="*/ 59531 w 260032"/>
                    <a:gd name="connsiteY6" fmla="*/ 265843 h 344423"/>
                    <a:gd name="connsiteX7" fmla="*/ 134303 w 260032"/>
                    <a:gd name="connsiteY7" fmla="*/ 112776 h 344423"/>
                    <a:gd name="connsiteX8" fmla="*/ 168212 w 260032"/>
                    <a:gd name="connsiteY8" fmla="*/ 0 h 344423"/>
                    <a:gd name="connsiteX9" fmla="*/ 0 w 260032"/>
                    <a:gd name="connsiteY9" fmla="*/ 344424 h 344423"/>
                    <a:gd name="connsiteX10" fmla="*/ 197168 w 260032"/>
                    <a:gd name="connsiteY10" fmla="*/ 168878 h 344423"/>
                    <a:gd name="connsiteX11" fmla="*/ 149638 w 260032"/>
                    <a:gd name="connsiteY11" fmla="*/ 101441 h 344423"/>
                    <a:gd name="connsiteX12" fmla="*/ 260033 w 260032"/>
                    <a:gd name="connsiteY12" fmla="*/ 75629 h 344423"/>
                    <a:gd name="connsiteX13" fmla="*/ 168212 w 260032"/>
                    <a:gd name="connsiteY13" fmla="*/ 0 h 344423"/>
                    <a:gd name="connsiteX14" fmla="*/ 168212 w 260032"/>
                    <a:gd name="connsiteY14" fmla="*/ 0 h 344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60032" h="344423">
                      <a:moveTo>
                        <a:pt x="174689" y="30004"/>
                      </a:moveTo>
                      <a:lnTo>
                        <a:pt x="218122" y="65818"/>
                      </a:lnTo>
                      <a:lnTo>
                        <a:pt x="149352" y="81915"/>
                      </a:lnTo>
                      <a:lnTo>
                        <a:pt x="174689" y="30004"/>
                      </a:lnTo>
                      <a:moveTo>
                        <a:pt x="134303" y="112776"/>
                      </a:moveTo>
                      <a:lnTo>
                        <a:pt x="171736" y="165925"/>
                      </a:lnTo>
                      <a:lnTo>
                        <a:pt x="59531" y="265843"/>
                      </a:lnTo>
                      <a:lnTo>
                        <a:pt x="134303" y="112776"/>
                      </a:lnTo>
                      <a:moveTo>
                        <a:pt x="168212" y="0"/>
                      </a:moveTo>
                      <a:lnTo>
                        <a:pt x="0" y="344424"/>
                      </a:lnTo>
                      <a:lnTo>
                        <a:pt x="197168" y="168878"/>
                      </a:lnTo>
                      <a:lnTo>
                        <a:pt x="149638" y="101441"/>
                      </a:lnTo>
                      <a:lnTo>
                        <a:pt x="260033" y="75629"/>
                      </a:lnTo>
                      <a:lnTo>
                        <a:pt x="168212" y="0"/>
                      </a:lnTo>
                      <a:lnTo>
                        <a:pt x="168212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 dirty="0"/>
                </a:p>
              </p:txBody>
            </p:sp>
          </p:grpSp>
          <p:sp>
            <p:nvSpPr>
              <p:cNvPr id="84" name="Freihandform: Form 83">
                <a:extLst>
                  <a:ext uri="{FF2B5EF4-FFF2-40B4-BE49-F238E27FC236}">
                    <a16:creationId xmlns:a16="http://schemas.microsoft.com/office/drawing/2014/main" id="{376EBE29-2C28-4D0A-B5E1-039EE4FEAEC5}"/>
                  </a:ext>
                </a:extLst>
              </p:cNvPr>
              <p:cNvSpPr/>
              <p:nvPr/>
            </p:nvSpPr>
            <p:spPr bwMode="gray">
              <a:xfrm>
                <a:off x="6688462" y="5047224"/>
                <a:ext cx="720687" cy="219619"/>
              </a:xfrm>
              <a:custGeom>
                <a:avLst/>
                <a:gdLst>
                  <a:gd name="connsiteX0" fmla="*/ 535496 w 540734"/>
                  <a:gd name="connsiteY0" fmla="*/ 5143 h 164782"/>
                  <a:gd name="connsiteX1" fmla="*/ 475774 w 540734"/>
                  <a:gd name="connsiteY1" fmla="*/ 20383 h 164782"/>
                  <a:gd name="connsiteX2" fmla="*/ 470535 w 540734"/>
                  <a:gd name="connsiteY2" fmla="*/ 18383 h 164782"/>
                  <a:gd name="connsiteX3" fmla="*/ 386048 w 540734"/>
                  <a:gd name="connsiteY3" fmla="*/ 0 h 164782"/>
                  <a:gd name="connsiteX4" fmla="*/ 301562 w 540734"/>
                  <a:gd name="connsiteY4" fmla="*/ 18383 h 164782"/>
                  <a:gd name="connsiteX5" fmla="*/ 292132 w 540734"/>
                  <a:gd name="connsiteY5" fmla="*/ 22003 h 164782"/>
                  <a:gd name="connsiteX6" fmla="*/ 290227 w 540734"/>
                  <a:gd name="connsiteY6" fmla="*/ 31909 h 164782"/>
                  <a:gd name="connsiteX7" fmla="*/ 290132 w 540734"/>
                  <a:gd name="connsiteY7" fmla="*/ 32480 h 164782"/>
                  <a:gd name="connsiteX8" fmla="*/ 271558 w 540734"/>
                  <a:gd name="connsiteY8" fmla="*/ 29527 h 164782"/>
                  <a:gd name="connsiteX9" fmla="*/ 250698 w 540734"/>
                  <a:gd name="connsiteY9" fmla="*/ 33147 h 164782"/>
                  <a:gd name="connsiteX10" fmla="*/ 250508 w 540734"/>
                  <a:gd name="connsiteY10" fmla="*/ 31909 h 164782"/>
                  <a:gd name="connsiteX11" fmla="*/ 248602 w 540734"/>
                  <a:gd name="connsiteY11" fmla="*/ 22003 h 164782"/>
                  <a:gd name="connsiteX12" fmla="*/ 239173 w 540734"/>
                  <a:gd name="connsiteY12" fmla="*/ 18383 h 164782"/>
                  <a:gd name="connsiteX13" fmla="*/ 154686 w 540734"/>
                  <a:gd name="connsiteY13" fmla="*/ 0 h 164782"/>
                  <a:gd name="connsiteX14" fmla="*/ 70199 w 540734"/>
                  <a:gd name="connsiteY14" fmla="*/ 18383 h 164782"/>
                  <a:gd name="connsiteX15" fmla="*/ 64960 w 540734"/>
                  <a:gd name="connsiteY15" fmla="*/ 20383 h 164782"/>
                  <a:gd name="connsiteX16" fmla="*/ 2572 w 540734"/>
                  <a:gd name="connsiteY16" fmla="*/ 5143 h 164782"/>
                  <a:gd name="connsiteX17" fmla="*/ 0 w 540734"/>
                  <a:gd name="connsiteY17" fmla="*/ 21907 h 164782"/>
                  <a:gd name="connsiteX18" fmla="*/ 47530 w 540734"/>
                  <a:gd name="connsiteY18" fmla="*/ 33433 h 164782"/>
                  <a:gd name="connsiteX19" fmla="*/ 47530 w 540734"/>
                  <a:gd name="connsiteY19" fmla="*/ 49435 h 164782"/>
                  <a:gd name="connsiteX20" fmla="*/ 55340 w 540734"/>
                  <a:gd name="connsiteY20" fmla="*/ 57245 h 164782"/>
                  <a:gd name="connsiteX21" fmla="*/ 56959 w 540734"/>
                  <a:gd name="connsiteY21" fmla="*/ 57245 h 164782"/>
                  <a:gd name="connsiteX22" fmla="*/ 65627 w 540734"/>
                  <a:gd name="connsiteY22" fmla="*/ 106870 h 164782"/>
                  <a:gd name="connsiteX23" fmla="*/ 154686 w 540734"/>
                  <a:gd name="connsiteY23" fmla="*/ 164783 h 164782"/>
                  <a:gd name="connsiteX24" fmla="*/ 243745 w 540734"/>
                  <a:gd name="connsiteY24" fmla="*/ 106870 h 164782"/>
                  <a:gd name="connsiteX25" fmla="*/ 252222 w 540734"/>
                  <a:gd name="connsiteY25" fmla="*/ 49435 h 164782"/>
                  <a:gd name="connsiteX26" fmla="*/ 271558 w 540734"/>
                  <a:gd name="connsiteY26" fmla="*/ 45625 h 164782"/>
                  <a:gd name="connsiteX27" fmla="*/ 288512 w 540734"/>
                  <a:gd name="connsiteY27" fmla="*/ 48673 h 164782"/>
                  <a:gd name="connsiteX28" fmla="*/ 296990 w 540734"/>
                  <a:gd name="connsiteY28" fmla="*/ 106870 h 164782"/>
                  <a:gd name="connsiteX29" fmla="*/ 386048 w 540734"/>
                  <a:gd name="connsiteY29" fmla="*/ 164783 h 164782"/>
                  <a:gd name="connsiteX30" fmla="*/ 475107 w 540734"/>
                  <a:gd name="connsiteY30" fmla="*/ 106870 h 164782"/>
                  <a:gd name="connsiteX31" fmla="*/ 483775 w 540734"/>
                  <a:gd name="connsiteY31" fmla="*/ 57245 h 164782"/>
                  <a:gd name="connsiteX32" fmla="*/ 485394 w 540734"/>
                  <a:gd name="connsiteY32" fmla="*/ 57245 h 164782"/>
                  <a:gd name="connsiteX33" fmla="*/ 493205 w 540734"/>
                  <a:gd name="connsiteY33" fmla="*/ 49435 h 164782"/>
                  <a:gd name="connsiteX34" fmla="*/ 493205 w 540734"/>
                  <a:gd name="connsiteY34" fmla="*/ 33433 h 164782"/>
                  <a:gd name="connsiteX35" fmla="*/ 540734 w 540734"/>
                  <a:gd name="connsiteY35" fmla="*/ 21907 h 164782"/>
                  <a:gd name="connsiteX36" fmla="*/ 535496 w 540734"/>
                  <a:gd name="connsiteY36" fmla="*/ 5143 h 164782"/>
                  <a:gd name="connsiteX37" fmla="*/ 228219 w 540734"/>
                  <a:gd name="connsiteY37" fmla="*/ 101060 h 164782"/>
                  <a:gd name="connsiteX38" fmla="*/ 154876 w 540734"/>
                  <a:gd name="connsiteY38" fmla="*/ 148114 h 164782"/>
                  <a:gd name="connsiteX39" fmla="*/ 81534 w 540734"/>
                  <a:gd name="connsiteY39" fmla="*/ 101060 h 164782"/>
                  <a:gd name="connsiteX40" fmla="*/ 75628 w 540734"/>
                  <a:gd name="connsiteY40" fmla="*/ 35147 h 164782"/>
                  <a:gd name="connsiteX41" fmla="*/ 75819 w 540734"/>
                  <a:gd name="connsiteY41" fmla="*/ 34385 h 164782"/>
                  <a:gd name="connsiteX42" fmla="*/ 76486 w 540734"/>
                  <a:gd name="connsiteY42" fmla="*/ 34100 h 164782"/>
                  <a:gd name="connsiteX43" fmla="*/ 154972 w 540734"/>
                  <a:gd name="connsiteY43" fmla="*/ 16859 h 164782"/>
                  <a:gd name="connsiteX44" fmla="*/ 233458 w 540734"/>
                  <a:gd name="connsiteY44" fmla="*/ 34100 h 164782"/>
                  <a:gd name="connsiteX45" fmla="*/ 234124 w 540734"/>
                  <a:gd name="connsiteY45" fmla="*/ 34385 h 164782"/>
                  <a:gd name="connsiteX46" fmla="*/ 234315 w 540734"/>
                  <a:gd name="connsiteY46" fmla="*/ 35147 h 164782"/>
                  <a:gd name="connsiteX47" fmla="*/ 228219 w 540734"/>
                  <a:gd name="connsiteY47" fmla="*/ 101060 h 164782"/>
                  <a:gd name="connsiteX48" fmla="*/ 459486 w 540734"/>
                  <a:gd name="connsiteY48" fmla="*/ 101060 h 164782"/>
                  <a:gd name="connsiteX49" fmla="*/ 386144 w 540734"/>
                  <a:gd name="connsiteY49" fmla="*/ 148114 h 164782"/>
                  <a:gd name="connsiteX50" fmla="*/ 312801 w 540734"/>
                  <a:gd name="connsiteY50" fmla="*/ 101060 h 164782"/>
                  <a:gd name="connsiteX51" fmla="*/ 306896 w 540734"/>
                  <a:gd name="connsiteY51" fmla="*/ 35147 h 164782"/>
                  <a:gd name="connsiteX52" fmla="*/ 307086 w 540734"/>
                  <a:gd name="connsiteY52" fmla="*/ 34385 h 164782"/>
                  <a:gd name="connsiteX53" fmla="*/ 307753 w 540734"/>
                  <a:gd name="connsiteY53" fmla="*/ 34100 h 164782"/>
                  <a:gd name="connsiteX54" fmla="*/ 386239 w 540734"/>
                  <a:gd name="connsiteY54" fmla="*/ 16859 h 164782"/>
                  <a:gd name="connsiteX55" fmla="*/ 464725 w 540734"/>
                  <a:gd name="connsiteY55" fmla="*/ 34100 h 164782"/>
                  <a:gd name="connsiteX56" fmla="*/ 465392 w 540734"/>
                  <a:gd name="connsiteY56" fmla="*/ 34385 h 164782"/>
                  <a:gd name="connsiteX57" fmla="*/ 465582 w 540734"/>
                  <a:gd name="connsiteY57" fmla="*/ 35147 h 164782"/>
                  <a:gd name="connsiteX58" fmla="*/ 459486 w 540734"/>
                  <a:gd name="connsiteY58" fmla="*/ 101060 h 164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540734" h="164782">
                    <a:moveTo>
                      <a:pt x="535496" y="5143"/>
                    </a:moveTo>
                    <a:lnTo>
                      <a:pt x="475774" y="20383"/>
                    </a:lnTo>
                    <a:lnTo>
                      <a:pt x="470535" y="18383"/>
                    </a:lnTo>
                    <a:cubicBezTo>
                      <a:pt x="470059" y="18193"/>
                      <a:pt x="422815" y="0"/>
                      <a:pt x="386048" y="0"/>
                    </a:cubicBezTo>
                    <a:cubicBezTo>
                      <a:pt x="349282" y="0"/>
                      <a:pt x="302038" y="18193"/>
                      <a:pt x="301562" y="18383"/>
                    </a:cubicBezTo>
                    <a:lnTo>
                      <a:pt x="292132" y="22003"/>
                    </a:lnTo>
                    <a:lnTo>
                      <a:pt x="290227" y="31909"/>
                    </a:lnTo>
                    <a:cubicBezTo>
                      <a:pt x="290227" y="32004"/>
                      <a:pt x="290132" y="32194"/>
                      <a:pt x="290132" y="32480"/>
                    </a:cubicBezTo>
                    <a:cubicBezTo>
                      <a:pt x="285941" y="31051"/>
                      <a:pt x="279654" y="29527"/>
                      <a:pt x="271558" y="29527"/>
                    </a:cubicBezTo>
                    <a:cubicBezTo>
                      <a:pt x="262128" y="29527"/>
                      <a:pt x="254889" y="31528"/>
                      <a:pt x="250698" y="33147"/>
                    </a:cubicBezTo>
                    <a:cubicBezTo>
                      <a:pt x="250603" y="32480"/>
                      <a:pt x="250508" y="32004"/>
                      <a:pt x="250508" y="31909"/>
                    </a:cubicBezTo>
                    <a:lnTo>
                      <a:pt x="248602" y="22003"/>
                    </a:lnTo>
                    <a:lnTo>
                      <a:pt x="239173" y="18383"/>
                    </a:lnTo>
                    <a:cubicBezTo>
                      <a:pt x="238696" y="18193"/>
                      <a:pt x="191452" y="0"/>
                      <a:pt x="154686" y="0"/>
                    </a:cubicBezTo>
                    <a:cubicBezTo>
                      <a:pt x="117920" y="0"/>
                      <a:pt x="70676" y="18193"/>
                      <a:pt x="70199" y="18383"/>
                    </a:cubicBezTo>
                    <a:lnTo>
                      <a:pt x="64960" y="20383"/>
                    </a:lnTo>
                    <a:lnTo>
                      <a:pt x="2572" y="5143"/>
                    </a:lnTo>
                    <a:lnTo>
                      <a:pt x="0" y="21907"/>
                    </a:lnTo>
                    <a:lnTo>
                      <a:pt x="47530" y="33433"/>
                    </a:lnTo>
                    <a:lnTo>
                      <a:pt x="47530" y="49435"/>
                    </a:lnTo>
                    <a:cubicBezTo>
                      <a:pt x="47530" y="53721"/>
                      <a:pt x="51054" y="57245"/>
                      <a:pt x="55340" y="57245"/>
                    </a:cubicBezTo>
                    <a:lnTo>
                      <a:pt x="56959" y="57245"/>
                    </a:lnTo>
                    <a:cubicBezTo>
                      <a:pt x="57055" y="71152"/>
                      <a:pt x="58865" y="89059"/>
                      <a:pt x="65627" y="106870"/>
                    </a:cubicBezTo>
                    <a:cubicBezTo>
                      <a:pt x="80772" y="146875"/>
                      <a:pt x="121253" y="164783"/>
                      <a:pt x="154686" y="164783"/>
                    </a:cubicBezTo>
                    <a:cubicBezTo>
                      <a:pt x="188119" y="164783"/>
                      <a:pt x="228600" y="146875"/>
                      <a:pt x="243745" y="106870"/>
                    </a:cubicBezTo>
                    <a:cubicBezTo>
                      <a:pt x="251841" y="85439"/>
                      <a:pt x="252794" y="64008"/>
                      <a:pt x="252222" y="49435"/>
                    </a:cubicBezTo>
                    <a:cubicBezTo>
                      <a:pt x="254127" y="48577"/>
                      <a:pt x="261175" y="45625"/>
                      <a:pt x="271558" y="45625"/>
                    </a:cubicBezTo>
                    <a:cubicBezTo>
                      <a:pt x="279940" y="45625"/>
                      <a:pt x="285750" y="47530"/>
                      <a:pt x="288512" y="48673"/>
                    </a:cubicBezTo>
                    <a:cubicBezTo>
                      <a:pt x="287846" y="63151"/>
                      <a:pt x="288703" y="85058"/>
                      <a:pt x="296990" y="106870"/>
                    </a:cubicBezTo>
                    <a:cubicBezTo>
                      <a:pt x="312134" y="146875"/>
                      <a:pt x="352616" y="164783"/>
                      <a:pt x="386048" y="164783"/>
                    </a:cubicBezTo>
                    <a:cubicBezTo>
                      <a:pt x="419481" y="164783"/>
                      <a:pt x="459962" y="146875"/>
                      <a:pt x="475107" y="106870"/>
                    </a:cubicBezTo>
                    <a:cubicBezTo>
                      <a:pt x="481870" y="89059"/>
                      <a:pt x="483680" y="71152"/>
                      <a:pt x="483775" y="57245"/>
                    </a:cubicBezTo>
                    <a:lnTo>
                      <a:pt x="485394" y="57245"/>
                    </a:lnTo>
                    <a:cubicBezTo>
                      <a:pt x="489680" y="57245"/>
                      <a:pt x="493205" y="53721"/>
                      <a:pt x="493205" y="49435"/>
                    </a:cubicBezTo>
                    <a:lnTo>
                      <a:pt x="493205" y="33433"/>
                    </a:lnTo>
                    <a:lnTo>
                      <a:pt x="540734" y="21907"/>
                    </a:lnTo>
                    <a:lnTo>
                      <a:pt x="535496" y="5143"/>
                    </a:lnTo>
                    <a:close/>
                    <a:moveTo>
                      <a:pt x="228219" y="101060"/>
                    </a:moveTo>
                    <a:cubicBezTo>
                      <a:pt x="215932" y="133541"/>
                      <a:pt x="182499" y="148114"/>
                      <a:pt x="154876" y="148114"/>
                    </a:cubicBezTo>
                    <a:cubicBezTo>
                      <a:pt x="127254" y="148114"/>
                      <a:pt x="93821" y="133541"/>
                      <a:pt x="81534" y="101060"/>
                    </a:cubicBezTo>
                    <a:cubicBezTo>
                      <a:pt x="69342" y="68866"/>
                      <a:pt x="75533" y="35433"/>
                      <a:pt x="75628" y="35147"/>
                    </a:cubicBezTo>
                    <a:lnTo>
                      <a:pt x="75819" y="34385"/>
                    </a:lnTo>
                    <a:lnTo>
                      <a:pt x="76486" y="34100"/>
                    </a:lnTo>
                    <a:cubicBezTo>
                      <a:pt x="76962" y="33909"/>
                      <a:pt x="121729" y="16859"/>
                      <a:pt x="154972" y="16859"/>
                    </a:cubicBezTo>
                    <a:cubicBezTo>
                      <a:pt x="188119" y="16859"/>
                      <a:pt x="232981" y="33909"/>
                      <a:pt x="233458" y="34100"/>
                    </a:cubicBezTo>
                    <a:lnTo>
                      <a:pt x="234124" y="34385"/>
                    </a:lnTo>
                    <a:lnTo>
                      <a:pt x="234315" y="35147"/>
                    </a:lnTo>
                    <a:cubicBezTo>
                      <a:pt x="234220" y="35433"/>
                      <a:pt x="240411" y="68770"/>
                      <a:pt x="228219" y="101060"/>
                    </a:cubicBezTo>
                    <a:close/>
                    <a:moveTo>
                      <a:pt x="459486" y="101060"/>
                    </a:moveTo>
                    <a:cubicBezTo>
                      <a:pt x="447199" y="133541"/>
                      <a:pt x="413766" y="148114"/>
                      <a:pt x="386144" y="148114"/>
                    </a:cubicBezTo>
                    <a:cubicBezTo>
                      <a:pt x="358521" y="148114"/>
                      <a:pt x="325088" y="133541"/>
                      <a:pt x="312801" y="101060"/>
                    </a:cubicBezTo>
                    <a:cubicBezTo>
                      <a:pt x="300609" y="68866"/>
                      <a:pt x="306800" y="35433"/>
                      <a:pt x="306896" y="35147"/>
                    </a:cubicBezTo>
                    <a:lnTo>
                      <a:pt x="307086" y="34385"/>
                    </a:lnTo>
                    <a:lnTo>
                      <a:pt x="307753" y="34100"/>
                    </a:lnTo>
                    <a:cubicBezTo>
                      <a:pt x="308229" y="33909"/>
                      <a:pt x="352996" y="16859"/>
                      <a:pt x="386239" y="16859"/>
                    </a:cubicBezTo>
                    <a:cubicBezTo>
                      <a:pt x="419386" y="16859"/>
                      <a:pt x="464248" y="33909"/>
                      <a:pt x="464725" y="34100"/>
                    </a:cubicBezTo>
                    <a:lnTo>
                      <a:pt x="465392" y="34385"/>
                    </a:lnTo>
                    <a:lnTo>
                      <a:pt x="465582" y="35147"/>
                    </a:lnTo>
                    <a:cubicBezTo>
                      <a:pt x="465487" y="35433"/>
                      <a:pt x="471678" y="68770"/>
                      <a:pt x="459486" y="10106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17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5" name="Freihandform: Form 84">
                <a:extLst>
                  <a:ext uri="{FF2B5EF4-FFF2-40B4-BE49-F238E27FC236}">
                    <a16:creationId xmlns:a16="http://schemas.microsoft.com/office/drawing/2014/main" id="{52E849BC-1908-4B28-89BA-FCCF59A75E5D}"/>
                  </a:ext>
                </a:extLst>
              </p:cNvPr>
              <p:cNvSpPr/>
              <p:nvPr/>
            </p:nvSpPr>
            <p:spPr bwMode="gray">
              <a:xfrm>
                <a:off x="6436343" y="4749531"/>
                <a:ext cx="1209565" cy="1357200"/>
              </a:xfrm>
              <a:custGeom>
                <a:avLst/>
                <a:gdLst>
                  <a:gd name="connsiteX0" fmla="*/ 724948 w 907541"/>
                  <a:gd name="connsiteY0" fmla="*/ 690086 h 1018317"/>
                  <a:gd name="connsiteX1" fmla="*/ 798671 w 907541"/>
                  <a:gd name="connsiteY1" fmla="*/ 296132 h 1018317"/>
                  <a:gd name="connsiteX2" fmla="*/ 575310 w 907541"/>
                  <a:gd name="connsiteY2" fmla="*/ 26099 h 1018317"/>
                  <a:gd name="connsiteX3" fmla="*/ 575310 w 907541"/>
                  <a:gd name="connsiteY3" fmla="*/ 26099 h 1018317"/>
                  <a:gd name="connsiteX4" fmla="*/ 575024 w 907541"/>
                  <a:gd name="connsiteY4" fmla="*/ 26003 h 1018317"/>
                  <a:gd name="connsiteX5" fmla="*/ 564928 w 907541"/>
                  <a:gd name="connsiteY5" fmla="*/ 21527 h 1018317"/>
                  <a:gd name="connsiteX6" fmla="*/ 564928 w 907541"/>
                  <a:gd name="connsiteY6" fmla="*/ 21527 h 1018317"/>
                  <a:gd name="connsiteX7" fmla="*/ 460629 w 907541"/>
                  <a:gd name="connsiteY7" fmla="*/ 0 h 1018317"/>
                  <a:gd name="connsiteX8" fmla="*/ 356616 w 907541"/>
                  <a:gd name="connsiteY8" fmla="*/ 21622 h 1018317"/>
                  <a:gd name="connsiteX9" fmla="*/ 356616 w 907541"/>
                  <a:gd name="connsiteY9" fmla="*/ 21527 h 1018317"/>
                  <a:gd name="connsiteX10" fmla="*/ 346615 w 907541"/>
                  <a:gd name="connsiteY10" fmla="*/ 26003 h 1018317"/>
                  <a:gd name="connsiteX11" fmla="*/ 346424 w 907541"/>
                  <a:gd name="connsiteY11" fmla="*/ 26099 h 1018317"/>
                  <a:gd name="connsiteX12" fmla="*/ 346424 w 907541"/>
                  <a:gd name="connsiteY12" fmla="*/ 26099 h 1018317"/>
                  <a:gd name="connsiteX13" fmla="*/ 122873 w 907541"/>
                  <a:gd name="connsiteY13" fmla="*/ 296132 h 1018317"/>
                  <a:gd name="connsiteX14" fmla="*/ 193739 w 907541"/>
                  <a:gd name="connsiteY14" fmla="*/ 686086 h 1018317"/>
                  <a:gd name="connsiteX15" fmla="*/ 0 w 907541"/>
                  <a:gd name="connsiteY15" fmla="*/ 955929 h 1018317"/>
                  <a:gd name="connsiteX16" fmla="*/ 0 w 907541"/>
                  <a:gd name="connsiteY16" fmla="*/ 1018318 h 1018317"/>
                  <a:gd name="connsiteX17" fmla="*/ 907542 w 907541"/>
                  <a:gd name="connsiteY17" fmla="*/ 1018318 h 1018317"/>
                  <a:gd name="connsiteX18" fmla="*/ 907542 w 907541"/>
                  <a:gd name="connsiteY18" fmla="*/ 955929 h 1018317"/>
                  <a:gd name="connsiteX19" fmla="*/ 724948 w 907541"/>
                  <a:gd name="connsiteY19" fmla="*/ 690086 h 1018317"/>
                  <a:gd name="connsiteX20" fmla="*/ 711137 w 907541"/>
                  <a:gd name="connsiteY20" fmla="*/ 685133 h 1018317"/>
                  <a:gd name="connsiteX21" fmla="*/ 622649 w 907541"/>
                  <a:gd name="connsiteY21" fmla="*/ 671036 h 1018317"/>
                  <a:gd name="connsiteX22" fmla="*/ 567119 w 907541"/>
                  <a:gd name="connsiteY22" fmla="*/ 671036 h 1018317"/>
                  <a:gd name="connsiteX23" fmla="*/ 567119 w 907541"/>
                  <a:gd name="connsiteY23" fmla="*/ 614172 h 1018317"/>
                  <a:gd name="connsiteX24" fmla="*/ 732568 w 907541"/>
                  <a:gd name="connsiteY24" fmla="*/ 382143 h 1018317"/>
                  <a:gd name="connsiteX25" fmla="*/ 790099 w 907541"/>
                  <a:gd name="connsiteY25" fmla="*/ 335185 h 1018317"/>
                  <a:gd name="connsiteX26" fmla="*/ 711137 w 907541"/>
                  <a:gd name="connsiteY26" fmla="*/ 685133 h 1018317"/>
                  <a:gd name="connsiteX27" fmla="*/ 369570 w 907541"/>
                  <a:gd name="connsiteY27" fmla="*/ 601599 h 1018317"/>
                  <a:gd name="connsiteX28" fmla="*/ 360998 w 907541"/>
                  <a:gd name="connsiteY28" fmla="*/ 598265 h 1018317"/>
                  <a:gd name="connsiteX29" fmla="*/ 205073 w 907541"/>
                  <a:gd name="connsiteY29" fmla="*/ 363093 h 1018317"/>
                  <a:gd name="connsiteX30" fmla="*/ 205073 w 907541"/>
                  <a:gd name="connsiteY30" fmla="*/ 271463 h 1018317"/>
                  <a:gd name="connsiteX31" fmla="*/ 208026 w 907541"/>
                  <a:gd name="connsiteY31" fmla="*/ 233077 h 1018317"/>
                  <a:gd name="connsiteX32" fmla="*/ 217361 w 907541"/>
                  <a:gd name="connsiteY32" fmla="*/ 226695 h 1018317"/>
                  <a:gd name="connsiteX33" fmla="*/ 383000 w 907541"/>
                  <a:gd name="connsiteY33" fmla="*/ 140208 h 1018317"/>
                  <a:gd name="connsiteX34" fmla="*/ 456533 w 907541"/>
                  <a:gd name="connsiteY34" fmla="*/ 44482 h 1018317"/>
                  <a:gd name="connsiteX35" fmla="*/ 532257 w 907541"/>
                  <a:gd name="connsiteY35" fmla="*/ 142875 h 1018317"/>
                  <a:gd name="connsiteX36" fmla="*/ 700945 w 907541"/>
                  <a:gd name="connsiteY36" fmla="*/ 229362 h 1018317"/>
                  <a:gd name="connsiteX37" fmla="*/ 713518 w 907541"/>
                  <a:gd name="connsiteY37" fmla="*/ 237744 h 1018317"/>
                  <a:gd name="connsiteX38" fmla="*/ 715994 w 907541"/>
                  <a:gd name="connsiteY38" fmla="*/ 271463 h 1018317"/>
                  <a:gd name="connsiteX39" fmla="*/ 715994 w 907541"/>
                  <a:gd name="connsiteY39" fmla="*/ 363093 h 1018317"/>
                  <a:gd name="connsiteX40" fmla="*/ 562737 w 907541"/>
                  <a:gd name="connsiteY40" fmla="*/ 597122 h 1018317"/>
                  <a:gd name="connsiteX41" fmla="*/ 555308 w 907541"/>
                  <a:gd name="connsiteY41" fmla="*/ 600075 h 1018317"/>
                  <a:gd name="connsiteX42" fmla="*/ 369570 w 907541"/>
                  <a:gd name="connsiteY42" fmla="*/ 601599 h 1018317"/>
                  <a:gd name="connsiteX43" fmla="*/ 549974 w 907541"/>
                  <a:gd name="connsiteY43" fmla="*/ 620649 h 1018317"/>
                  <a:gd name="connsiteX44" fmla="*/ 549974 w 907541"/>
                  <a:gd name="connsiteY44" fmla="*/ 674561 h 1018317"/>
                  <a:gd name="connsiteX45" fmla="*/ 549783 w 907541"/>
                  <a:gd name="connsiteY45" fmla="*/ 679228 h 1018317"/>
                  <a:gd name="connsiteX46" fmla="*/ 547307 w 907541"/>
                  <a:gd name="connsiteY46" fmla="*/ 696278 h 1018317"/>
                  <a:gd name="connsiteX47" fmla="*/ 545021 w 907541"/>
                  <a:gd name="connsiteY47" fmla="*/ 703993 h 1018317"/>
                  <a:gd name="connsiteX48" fmla="*/ 544640 w 907541"/>
                  <a:gd name="connsiteY48" fmla="*/ 704850 h 1018317"/>
                  <a:gd name="connsiteX49" fmla="*/ 541973 w 907541"/>
                  <a:gd name="connsiteY49" fmla="*/ 711327 h 1018317"/>
                  <a:gd name="connsiteX50" fmla="*/ 541020 w 907541"/>
                  <a:gd name="connsiteY50" fmla="*/ 713232 h 1018317"/>
                  <a:gd name="connsiteX51" fmla="*/ 538353 w 907541"/>
                  <a:gd name="connsiteY51" fmla="*/ 718376 h 1018317"/>
                  <a:gd name="connsiteX52" fmla="*/ 536543 w 907541"/>
                  <a:gd name="connsiteY52" fmla="*/ 721328 h 1018317"/>
                  <a:gd name="connsiteX53" fmla="*/ 534067 w 907541"/>
                  <a:gd name="connsiteY53" fmla="*/ 725138 h 1018317"/>
                  <a:gd name="connsiteX54" fmla="*/ 531305 w 907541"/>
                  <a:gd name="connsiteY54" fmla="*/ 728853 h 1018317"/>
                  <a:gd name="connsiteX55" fmla="*/ 529209 w 907541"/>
                  <a:gd name="connsiteY55" fmla="*/ 731520 h 1018317"/>
                  <a:gd name="connsiteX56" fmla="*/ 525399 w 907541"/>
                  <a:gd name="connsiteY56" fmla="*/ 735711 h 1018317"/>
                  <a:gd name="connsiteX57" fmla="*/ 523780 w 907541"/>
                  <a:gd name="connsiteY57" fmla="*/ 737426 h 1018317"/>
                  <a:gd name="connsiteX58" fmla="*/ 519017 w 907541"/>
                  <a:gd name="connsiteY58" fmla="*/ 741807 h 1018317"/>
                  <a:gd name="connsiteX59" fmla="*/ 517779 w 907541"/>
                  <a:gd name="connsiteY59" fmla="*/ 742950 h 1018317"/>
                  <a:gd name="connsiteX60" fmla="*/ 512159 w 907541"/>
                  <a:gd name="connsiteY60" fmla="*/ 747236 h 1018317"/>
                  <a:gd name="connsiteX61" fmla="*/ 511207 w 907541"/>
                  <a:gd name="connsiteY61" fmla="*/ 747903 h 1018317"/>
                  <a:gd name="connsiteX62" fmla="*/ 504825 w 907541"/>
                  <a:gd name="connsiteY62" fmla="*/ 751713 h 1018317"/>
                  <a:gd name="connsiteX63" fmla="*/ 503968 w 907541"/>
                  <a:gd name="connsiteY63" fmla="*/ 752189 h 1018317"/>
                  <a:gd name="connsiteX64" fmla="*/ 497300 w 907541"/>
                  <a:gd name="connsiteY64" fmla="*/ 755333 h 1018317"/>
                  <a:gd name="connsiteX65" fmla="*/ 496348 w 907541"/>
                  <a:gd name="connsiteY65" fmla="*/ 755713 h 1018317"/>
                  <a:gd name="connsiteX66" fmla="*/ 489585 w 907541"/>
                  <a:gd name="connsiteY66" fmla="*/ 758190 h 1018317"/>
                  <a:gd name="connsiteX67" fmla="*/ 488347 w 907541"/>
                  <a:gd name="connsiteY67" fmla="*/ 758571 h 1018317"/>
                  <a:gd name="connsiteX68" fmla="*/ 481679 w 907541"/>
                  <a:gd name="connsiteY68" fmla="*/ 760286 h 1018317"/>
                  <a:gd name="connsiteX69" fmla="*/ 480060 w 907541"/>
                  <a:gd name="connsiteY69" fmla="*/ 760762 h 1018317"/>
                  <a:gd name="connsiteX70" fmla="*/ 473297 w 907541"/>
                  <a:gd name="connsiteY70" fmla="*/ 761810 h 1018317"/>
                  <a:gd name="connsiteX71" fmla="*/ 471392 w 907541"/>
                  <a:gd name="connsiteY71" fmla="*/ 762095 h 1018317"/>
                  <a:gd name="connsiteX72" fmla="*/ 462534 w 907541"/>
                  <a:gd name="connsiteY72" fmla="*/ 762572 h 1018317"/>
                  <a:gd name="connsiteX73" fmla="*/ 453676 w 907541"/>
                  <a:gd name="connsiteY73" fmla="*/ 762095 h 1018317"/>
                  <a:gd name="connsiteX74" fmla="*/ 451771 w 907541"/>
                  <a:gd name="connsiteY74" fmla="*/ 761810 h 1018317"/>
                  <a:gd name="connsiteX75" fmla="*/ 445008 w 907541"/>
                  <a:gd name="connsiteY75" fmla="*/ 760762 h 1018317"/>
                  <a:gd name="connsiteX76" fmla="*/ 443389 w 907541"/>
                  <a:gd name="connsiteY76" fmla="*/ 760286 h 1018317"/>
                  <a:gd name="connsiteX77" fmla="*/ 436721 w 907541"/>
                  <a:gd name="connsiteY77" fmla="*/ 758571 h 1018317"/>
                  <a:gd name="connsiteX78" fmla="*/ 435483 w 907541"/>
                  <a:gd name="connsiteY78" fmla="*/ 758190 h 1018317"/>
                  <a:gd name="connsiteX79" fmla="*/ 428720 w 907541"/>
                  <a:gd name="connsiteY79" fmla="*/ 755713 h 1018317"/>
                  <a:gd name="connsiteX80" fmla="*/ 427768 w 907541"/>
                  <a:gd name="connsiteY80" fmla="*/ 755333 h 1018317"/>
                  <a:gd name="connsiteX81" fmla="*/ 421100 w 907541"/>
                  <a:gd name="connsiteY81" fmla="*/ 752189 h 1018317"/>
                  <a:gd name="connsiteX82" fmla="*/ 420243 w 907541"/>
                  <a:gd name="connsiteY82" fmla="*/ 751713 h 1018317"/>
                  <a:gd name="connsiteX83" fmla="*/ 413861 w 907541"/>
                  <a:gd name="connsiteY83" fmla="*/ 747903 h 1018317"/>
                  <a:gd name="connsiteX84" fmla="*/ 412909 w 907541"/>
                  <a:gd name="connsiteY84" fmla="*/ 747236 h 1018317"/>
                  <a:gd name="connsiteX85" fmla="*/ 407289 w 907541"/>
                  <a:gd name="connsiteY85" fmla="*/ 742950 h 1018317"/>
                  <a:gd name="connsiteX86" fmla="*/ 406051 w 907541"/>
                  <a:gd name="connsiteY86" fmla="*/ 741807 h 1018317"/>
                  <a:gd name="connsiteX87" fmla="*/ 401288 w 907541"/>
                  <a:gd name="connsiteY87" fmla="*/ 737426 h 1018317"/>
                  <a:gd name="connsiteX88" fmla="*/ 399669 w 907541"/>
                  <a:gd name="connsiteY88" fmla="*/ 735711 h 1018317"/>
                  <a:gd name="connsiteX89" fmla="*/ 395859 w 907541"/>
                  <a:gd name="connsiteY89" fmla="*/ 731520 h 1018317"/>
                  <a:gd name="connsiteX90" fmla="*/ 393764 w 907541"/>
                  <a:gd name="connsiteY90" fmla="*/ 728853 h 1018317"/>
                  <a:gd name="connsiteX91" fmla="*/ 391001 w 907541"/>
                  <a:gd name="connsiteY91" fmla="*/ 725138 h 1018317"/>
                  <a:gd name="connsiteX92" fmla="*/ 388525 w 907541"/>
                  <a:gd name="connsiteY92" fmla="*/ 721328 h 1018317"/>
                  <a:gd name="connsiteX93" fmla="*/ 386715 w 907541"/>
                  <a:gd name="connsiteY93" fmla="*/ 718376 h 1018317"/>
                  <a:gd name="connsiteX94" fmla="*/ 384048 w 907541"/>
                  <a:gd name="connsiteY94" fmla="*/ 713232 h 1018317"/>
                  <a:gd name="connsiteX95" fmla="*/ 383096 w 907541"/>
                  <a:gd name="connsiteY95" fmla="*/ 711327 h 1018317"/>
                  <a:gd name="connsiteX96" fmla="*/ 380429 w 907541"/>
                  <a:gd name="connsiteY96" fmla="*/ 704850 h 1018317"/>
                  <a:gd name="connsiteX97" fmla="*/ 380048 w 907541"/>
                  <a:gd name="connsiteY97" fmla="*/ 703993 h 1018317"/>
                  <a:gd name="connsiteX98" fmla="*/ 377762 w 907541"/>
                  <a:gd name="connsiteY98" fmla="*/ 696278 h 1018317"/>
                  <a:gd name="connsiteX99" fmla="*/ 375285 w 907541"/>
                  <a:gd name="connsiteY99" fmla="*/ 679228 h 1018317"/>
                  <a:gd name="connsiteX100" fmla="*/ 375095 w 907541"/>
                  <a:gd name="connsiteY100" fmla="*/ 674561 h 1018317"/>
                  <a:gd name="connsiteX101" fmla="*/ 375095 w 907541"/>
                  <a:gd name="connsiteY101" fmla="*/ 621983 h 1018317"/>
                  <a:gd name="connsiteX102" fmla="*/ 439960 w 907541"/>
                  <a:gd name="connsiteY102" fmla="*/ 634937 h 1018317"/>
                  <a:gd name="connsiteX103" fmla="*/ 440912 w 907541"/>
                  <a:gd name="connsiteY103" fmla="*/ 635032 h 1018317"/>
                  <a:gd name="connsiteX104" fmla="*/ 460629 w 907541"/>
                  <a:gd name="connsiteY104" fmla="*/ 635794 h 1018317"/>
                  <a:gd name="connsiteX105" fmla="*/ 549974 w 907541"/>
                  <a:gd name="connsiteY105" fmla="*/ 620649 h 1018317"/>
                  <a:gd name="connsiteX106" fmla="*/ 187928 w 907541"/>
                  <a:gd name="connsiteY106" fmla="*/ 262795 h 1018317"/>
                  <a:gd name="connsiteX107" fmla="*/ 187928 w 907541"/>
                  <a:gd name="connsiteY107" fmla="*/ 271463 h 1018317"/>
                  <a:gd name="connsiteX108" fmla="*/ 187928 w 907541"/>
                  <a:gd name="connsiteY108" fmla="*/ 363093 h 1018317"/>
                  <a:gd name="connsiteX109" fmla="*/ 187928 w 907541"/>
                  <a:gd name="connsiteY109" fmla="*/ 364712 h 1018317"/>
                  <a:gd name="connsiteX110" fmla="*/ 144780 w 907541"/>
                  <a:gd name="connsiteY110" fmla="*/ 313754 h 1018317"/>
                  <a:gd name="connsiteX111" fmla="*/ 187928 w 907541"/>
                  <a:gd name="connsiteY111" fmla="*/ 262795 h 1018317"/>
                  <a:gd name="connsiteX112" fmla="*/ 776478 w 907541"/>
                  <a:gd name="connsiteY112" fmla="*/ 313754 h 1018317"/>
                  <a:gd name="connsiteX113" fmla="*/ 733330 w 907541"/>
                  <a:gd name="connsiteY113" fmla="*/ 364712 h 1018317"/>
                  <a:gd name="connsiteX114" fmla="*/ 733330 w 907541"/>
                  <a:gd name="connsiteY114" fmla="*/ 363093 h 1018317"/>
                  <a:gd name="connsiteX115" fmla="*/ 733330 w 907541"/>
                  <a:gd name="connsiteY115" fmla="*/ 271463 h 1018317"/>
                  <a:gd name="connsiteX116" fmla="*/ 733330 w 907541"/>
                  <a:gd name="connsiteY116" fmla="*/ 262795 h 1018317"/>
                  <a:gd name="connsiteX117" fmla="*/ 776478 w 907541"/>
                  <a:gd name="connsiteY117" fmla="*/ 313754 h 1018317"/>
                  <a:gd name="connsiteX118" fmla="*/ 562451 w 907541"/>
                  <a:gd name="connsiteY118" fmla="*/ 35719 h 1018317"/>
                  <a:gd name="connsiteX119" fmla="*/ 574929 w 907541"/>
                  <a:gd name="connsiteY119" fmla="*/ 41529 h 1018317"/>
                  <a:gd name="connsiteX120" fmla="*/ 775335 w 907541"/>
                  <a:gd name="connsiteY120" fmla="*/ 266224 h 1018317"/>
                  <a:gd name="connsiteX121" fmla="*/ 721424 w 907541"/>
                  <a:gd name="connsiteY121" fmla="*/ 226219 h 1018317"/>
                  <a:gd name="connsiteX122" fmla="*/ 708660 w 907541"/>
                  <a:gd name="connsiteY122" fmla="*/ 217646 h 1018317"/>
                  <a:gd name="connsiteX123" fmla="*/ 536543 w 907541"/>
                  <a:gd name="connsiteY123" fmla="*/ 129445 h 1018317"/>
                  <a:gd name="connsiteX124" fmla="*/ 463772 w 907541"/>
                  <a:gd name="connsiteY124" fmla="*/ 16288 h 1018317"/>
                  <a:gd name="connsiteX125" fmla="*/ 463868 w 907541"/>
                  <a:gd name="connsiteY125" fmla="*/ 16002 h 1018317"/>
                  <a:gd name="connsiteX126" fmla="*/ 561975 w 907541"/>
                  <a:gd name="connsiteY126" fmla="*/ 35433 h 1018317"/>
                  <a:gd name="connsiteX127" fmla="*/ 562451 w 907541"/>
                  <a:gd name="connsiteY127" fmla="*/ 35719 h 1018317"/>
                  <a:gd name="connsiteX128" fmla="*/ 341471 w 907541"/>
                  <a:gd name="connsiteY128" fmla="*/ 44101 h 1018317"/>
                  <a:gd name="connsiteX129" fmla="*/ 353378 w 907541"/>
                  <a:gd name="connsiteY129" fmla="*/ 38291 h 1018317"/>
                  <a:gd name="connsiteX130" fmla="*/ 355378 w 907541"/>
                  <a:gd name="connsiteY130" fmla="*/ 37338 h 1018317"/>
                  <a:gd name="connsiteX131" fmla="*/ 449580 w 907541"/>
                  <a:gd name="connsiteY131" fmla="*/ 16193 h 1018317"/>
                  <a:gd name="connsiteX132" fmla="*/ 449675 w 907541"/>
                  <a:gd name="connsiteY132" fmla="*/ 16764 h 1018317"/>
                  <a:gd name="connsiteX133" fmla="*/ 378905 w 907541"/>
                  <a:gd name="connsiteY133" fmla="*/ 126683 h 1018317"/>
                  <a:gd name="connsiteX134" fmla="*/ 209931 w 907541"/>
                  <a:gd name="connsiteY134" fmla="*/ 214884 h 1018317"/>
                  <a:gd name="connsiteX135" fmla="*/ 197358 w 907541"/>
                  <a:gd name="connsiteY135" fmla="*/ 223456 h 1018317"/>
                  <a:gd name="connsiteX136" fmla="*/ 147923 w 907541"/>
                  <a:gd name="connsiteY136" fmla="*/ 260604 h 1018317"/>
                  <a:gd name="connsiteX137" fmla="*/ 341471 w 907541"/>
                  <a:gd name="connsiteY137" fmla="*/ 44101 h 1018317"/>
                  <a:gd name="connsiteX138" fmla="*/ 131350 w 907541"/>
                  <a:gd name="connsiteY138" fmla="*/ 335661 h 1018317"/>
                  <a:gd name="connsiteX139" fmla="*/ 188690 w 907541"/>
                  <a:gd name="connsiteY139" fmla="*/ 382143 h 1018317"/>
                  <a:gd name="connsiteX140" fmla="*/ 357854 w 907541"/>
                  <a:gd name="connsiteY140" fmla="*/ 615601 h 1018317"/>
                  <a:gd name="connsiteX141" fmla="*/ 357854 w 907541"/>
                  <a:gd name="connsiteY141" fmla="*/ 671036 h 1018317"/>
                  <a:gd name="connsiteX142" fmla="*/ 284893 w 907541"/>
                  <a:gd name="connsiteY142" fmla="*/ 671036 h 1018317"/>
                  <a:gd name="connsiteX143" fmla="*/ 207740 w 907541"/>
                  <a:gd name="connsiteY143" fmla="*/ 681704 h 1018317"/>
                  <a:gd name="connsiteX144" fmla="*/ 131350 w 907541"/>
                  <a:gd name="connsiteY144" fmla="*/ 335661 h 1018317"/>
                  <a:gd name="connsiteX145" fmla="*/ 890683 w 907541"/>
                  <a:gd name="connsiteY145" fmla="*/ 1001173 h 1018317"/>
                  <a:gd name="connsiteX146" fmla="*/ 890397 w 907541"/>
                  <a:gd name="connsiteY146" fmla="*/ 1001173 h 1018317"/>
                  <a:gd name="connsiteX147" fmla="*/ 17145 w 907541"/>
                  <a:gd name="connsiteY147" fmla="*/ 1001173 h 1018317"/>
                  <a:gd name="connsiteX148" fmla="*/ 17145 w 907541"/>
                  <a:gd name="connsiteY148" fmla="*/ 955929 h 1018317"/>
                  <a:gd name="connsiteX149" fmla="*/ 284988 w 907541"/>
                  <a:gd name="connsiteY149" fmla="*/ 688086 h 1018317"/>
                  <a:gd name="connsiteX150" fmla="*/ 358807 w 907541"/>
                  <a:gd name="connsiteY150" fmla="*/ 688086 h 1018317"/>
                  <a:gd name="connsiteX151" fmla="*/ 369856 w 907541"/>
                  <a:gd name="connsiteY151" fmla="*/ 723519 h 1018317"/>
                  <a:gd name="connsiteX152" fmla="*/ 370332 w 907541"/>
                  <a:gd name="connsiteY152" fmla="*/ 724376 h 1018317"/>
                  <a:gd name="connsiteX153" fmla="*/ 372618 w 907541"/>
                  <a:gd name="connsiteY153" fmla="*/ 728282 h 1018317"/>
                  <a:gd name="connsiteX154" fmla="*/ 375475 w 907541"/>
                  <a:gd name="connsiteY154" fmla="*/ 732949 h 1018317"/>
                  <a:gd name="connsiteX155" fmla="*/ 377285 w 907541"/>
                  <a:gd name="connsiteY155" fmla="*/ 735425 h 1018317"/>
                  <a:gd name="connsiteX156" fmla="*/ 381476 w 907541"/>
                  <a:gd name="connsiteY156" fmla="*/ 740950 h 1018317"/>
                  <a:gd name="connsiteX157" fmla="*/ 383000 w 907541"/>
                  <a:gd name="connsiteY157" fmla="*/ 742760 h 1018317"/>
                  <a:gd name="connsiteX158" fmla="*/ 388144 w 907541"/>
                  <a:gd name="connsiteY158" fmla="*/ 748379 h 1018317"/>
                  <a:gd name="connsiteX159" fmla="*/ 389573 w 907541"/>
                  <a:gd name="connsiteY159" fmla="*/ 749808 h 1018317"/>
                  <a:gd name="connsiteX160" fmla="*/ 395383 w 907541"/>
                  <a:gd name="connsiteY160" fmla="*/ 755142 h 1018317"/>
                  <a:gd name="connsiteX161" fmla="*/ 396907 w 907541"/>
                  <a:gd name="connsiteY161" fmla="*/ 756380 h 1018317"/>
                  <a:gd name="connsiteX162" fmla="*/ 403289 w 907541"/>
                  <a:gd name="connsiteY162" fmla="*/ 761048 h 1018317"/>
                  <a:gd name="connsiteX163" fmla="*/ 405003 w 907541"/>
                  <a:gd name="connsiteY163" fmla="*/ 762190 h 1018317"/>
                  <a:gd name="connsiteX164" fmla="*/ 411671 w 907541"/>
                  <a:gd name="connsiteY164" fmla="*/ 766191 h 1018317"/>
                  <a:gd name="connsiteX165" fmla="*/ 413671 w 907541"/>
                  <a:gd name="connsiteY165" fmla="*/ 767334 h 1018317"/>
                  <a:gd name="connsiteX166" fmla="*/ 420434 w 907541"/>
                  <a:gd name="connsiteY166" fmla="*/ 770573 h 1018317"/>
                  <a:gd name="connsiteX167" fmla="*/ 422720 w 907541"/>
                  <a:gd name="connsiteY167" fmla="*/ 771620 h 1018317"/>
                  <a:gd name="connsiteX168" fmla="*/ 429578 w 907541"/>
                  <a:gd name="connsiteY168" fmla="*/ 774097 h 1018317"/>
                  <a:gd name="connsiteX169" fmla="*/ 432245 w 907541"/>
                  <a:gd name="connsiteY169" fmla="*/ 774954 h 1018317"/>
                  <a:gd name="connsiteX170" fmla="*/ 439198 w 907541"/>
                  <a:gd name="connsiteY170" fmla="*/ 776764 h 1018317"/>
                  <a:gd name="connsiteX171" fmla="*/ 442150 w 907541"/>
                  <a:gd name="connsiteY171" fmla="*/ 777431 h 1018317"/>
                  <a:gd name="connsiteX172" fmla="*/ 449485 w 907541"/>
                  <a:gd name="connsiteY172" fmla="*/ 778574 h 1018317"/>
                  <a:gd name="connsiteX173" fmla="*/ 452342 w 907541"/>
                  <a:gd name="connsiteY173" fmla="*/ 778955 h 1018317"/>
                  <a:gd name="connsiteX174" fmla="*/ 462725 w 907541"/>
                  <a:gd name="connsiteY174" fmla="*/ 779431 h 1018317"/>
                  <a:gd name="connsiteX175" fmla="*/ 473107 w 907541"/>
                  <a:gd name="connsiteY175" fmla="*/ 778955 h 1018317"/>
                  <a:gd name="connsiteX176" fmla="*/ 475964 w 907541"/>
                  <a:gd name="connsiteY176" fmla="*/ 778574 h 1018317"/>
                  <a:gd name="connsiteX177" fmla="*/ 483299 w 907541"/>
                  <a:gd name="connsiteY177" fmla="*/ 777431 h 1018317"/>
                  <a:gd name="connsiteX178" fmla="*/ 486251 w 907541"/>
                  <a:gd name="connsiteY178" fmla="*/ 776764 h 1018317"/>
                  <a:gd name="connsiteX179" fmla="*/ 493205 w 907541"/>
                  <a:gd name="connsiteY179" fmla="*/ 774954 h 1018317"/>
                  <a:gd name="connsiteX180" fmla="*/ 495872 w 907541"/>
                  <a:gd name="connsiteY180" fmla="*/ 774097 h 1018317"/>
                  <a:gd name="connsiteX181" fmla="*/ 502730 w 907541"/>
                  <a:gd name="connsiteY181" fmla="*/ 771620 h 1018317"/>
                  <a:gd name="connsiteX182" fmla="*/ 505016 w 907541"/>
                  <a:gd name="connsiteY182" fmla="*/ 770573 h 1018317"/>
                  <a:gd name="connsiteX183" fmla="*/ 511778 w 907541"/>
                  <a:gd name="connsiteY183" fmla="*/ 767334 h 1018317"/>
                  <a:gd name="connsiteX184" fmla="*/ 513779 w 907541"/>
                  <a:gd name="connsiteY184" fmla="*/ 766191 h 1018317"/>
                  <a:gd name="connsiteX185" fmla="*/ 520446 w 907541"/>
                  <a:gd name="connsiteY185" fmla="*/ 762190 h 1018317"/>
                  <a:gd name="connsiteX186" fmla="*/ 522161 w 907541"/>
                  <a:gd name="connsiteY186" fmla="*/ 761048 h 1018317"/>
                  <a:gd name="connsiteX187" fmla="*/ 528542 w 907541"/>
                  <a:gd name="connsiteY187" fmla="*/ 756380 h 1018317"/>
                  <a:gd name="connsiteX188" fmla="*/ 530066 w 907541"/>
                  <a:gd name="connsiteY188" fmla="*/ 755142 h 1018317"/>
                  <a:gd name="connsiteX189" fmla="*/ 535877 w 907541"/>
                  <a:gd name="connsiteY189" fmla="*/ 749808 h 1018317"/>
                  <a:gd name="connsiteX190" fmla="*/ 537305 w 907541"/>
                  <a:gd name="connsiteY190" fmla="*/ 748379 h 1018317"/>
                  <a:gd name="connsiteX191" fmla="*/ 542449 w 907541"/>
                  <a:gd name="connsiteY191" fmla="*/ 742760 h 1018317"/>
                  <a:gd name="connsiteX192" fmla="*/ 543973 w 907541"/>
                  <a:gd name="connsiteY192" fmla="*/ 740950 h 1018317"/>
                  <a:gd name="connsiteX193" fmla="*/ 548164 w 907541"/>
                  <a:gd name="connsiteY193" fmla="*/ 735425 h 1018317"/>
                  <a:gd name="connsiteX194" fmla="*/ 549974 w 907541"/>
                  <a:gd name="connsiteY194" fmla="*/ 732949 h 1018317"/>
                  <a:gd name="connsiteX195" fmla="*/ 552831 w 907541"/>
                  <a:gd name="connsiteY195" fmla="*/ 728282 h 1018317"/>
                  <a:gd name="connsiteX196" fmla="*/ 555117 w 907541"/>
                  <a:gd name="connsiteY196" fmla="*/ 724376 h 1018317"/>
                  <a:gd name="connsiteX197" fmla="*/ 555498 w 907541"/>
                  <a:gd name="connsiteY197" fmla="*/ 723519 h 1018317"/>
                  <a:gd name="connsiteX198" fmla="*/ 566547 w 907541"/>
                  <a:gd name="connsiteY198" fmla="*/ 688086 h 1018317"/>
                  <a:gd name="connsiteX199" fmla="*/ 622935 w 907541"/>
                  <a:gd name="connsiteY199" fmla="*/ 688086 h 1018317"/>
                  <a:gd name="connsiteX200" fmla="*/ 890778 w 907541"/>
                  <a:gd name="connsiteY200" fmla="*/ 955929 h 1018317"/>
                  <a:gd name="connsiteX201" fmla="*/ 890778 w 907541"/>
                  <a:gd name="connsiteY201" fmla="*/ 1001173 h 101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</a:cxnLst>
                <a:rect l="l" t="t" r="r" b="b"/>
                <a:pathLst>
                  <a:path w="907541" h="1018317">
                    <a:moveTo>
                      <a:pt x="724948" y="690086"/>
                    </a:moveTo>
                    <a:cubicBezTo>
                      <a:pt x="749046" y="656844"/>
                      <a:pt x="837152" y="517208"/>
                      <a:pt x="798671" y="296132"/>
                    </a:cubicBezTo>
                    <a:cubicBezTo>
                      <a:pt x="758285" y="123063"/>
                      <a:pt x="615029" y="44768"/>
                      <a:pt x="575310" y="26099"/>
                    </a:cubicBezTo>
                    <a:lnTo>
                      <a:pt x="575310" y="26099"/>
                    </a:lnTo>
                    <a:cubicBezTo>
                      <a:pt x="575215" y="26099"/>
                      <a:pt x="575120" y="26003"/>
                      <a:pt x="575024" y="26003"/>
                    </a:cubicBezTo>
                    <a:cubicBezTo>
                      <a:pt x="568833" y="23146"/>
                      <a:pt x="565214" y="21622"/>
                      <a:pt x="564928" y="21527"/>
                    </a:cubicBezTo>
                    <a:lnTo>
                      <a:pt x="564928" y="21527"/>
                    </a:lnTo>
                    <a:cubicBezTo>
                      <a:pt x="532733" y="8096"/>
                      <a:pt x="497586" y="0"/>
                      <a:pt x="460629" y="0"/>
                    </a:cubicBezTo>
                    <a:cubicBezTo>
                      <a:pt x="424053" y="0"/>
                      <a:pt x="388620" y="8287"/>
                      <a:pt x="356616" y="21622"/>
                    </a:cubicBezTo>
                    <a:lnTo>
                      <a:pt x="356616" y="21527"/>
                    </a:lnTo>
                    <a:cubicBezTo>
                      <a:pt x="356330" y="21622"/>
                      <a:pt x="352711" y="23051"/>
                      <a:pt x="346615" y="26003"/>
                    </a:cubicBezTo>
                    <a:cubicBezTo>
                      <a:pt x="346520" y="26003"/>
                      <a:pt x="346424" y="26099"/>
                      <a:pt x="346424" y="26099"/>
                    </a:cubicBezTo>
                    <a:lnTo>
                      <a:pt x="346424" y="26099"/>
                    </a:lnTo>
                    <a:cubicBezTo>
                      <a:pt x="306610" y="44672"/>
                      <a:pt x="163163" y="122968"/>
                      <a:pt x="122873" y="296132"/>
                    </a:cubicBezTo>
                    <a:cubicBezTo>
                      <a:pt x="85725" y="509207"/>
                      <a:pt x="166306" y="646652"/>
                      <a:pt x="193739" y="686086"/>
                    </a:cubicBezTo>
                    <a:cubicBezTo>
                      <a:pt x="81248" y="724186"/>
                      <a:pt x="0" y="830771"/>
                      <a:pt x="0" y="955929"/>
                    </a:cubicBezTo>
                    <a:lnTo>
                      <a:pt x="0" y="1018318"/>
                    </a:lnTo>
                    <a:lnTo>
                      <a:pt x="907542" y="1018318"/>
                    </a:lnTo>
                    <a:lnTo>
                      <a:pt x="907542" y="955929"/>
                    </a:lnTo>
                    <a:cubicBezTo>
                      <a:pt x="907542" y="834866"/>
                      <a:pt x="831628" y="731330"/>
                      <a:pt x="724948" y="690086"/>
                    </a:cubicBezTo>
                    <a:close/>
                    <a:moveTo>
                      <a:pt x="711137" y="685133"/>
                    </a:moveTo>
                    <a:cubicBezTo>
                      <a:pt x="683228" y="675989"/>
                      <a:pt x="653510" y="671036"/>
                      <a:pt x="622649" y="671036"/>
                    </a:cubicBezTo>
                    <a:lnTo>
                      <a:pt x="567119" y="671036"/>
                    </a:lnTo>
                    <a:lnTo>
                      <a:pt x="567119" y="614172"/>
                    </a:lnTo>
                    <a:cubicBezTo>
                      <a:pt x="659130" y="574929"/>
                      <a:pt x="725234" y="486632"/>
                      <a:pt x="732568" y="382143"/>
                    </a:cubicBezTo>
                    <a:cubicBezTo>
                      <a:pt x="759619" y="379000"/>
                      <a:pt x="781812" y="360236"/>
                      <a:pt x="790099" y="335185"/>
                    </a:cubicBezTo>
                    <a:cubicBezTo>
                      <a:pt x="813816" y="539306"/>
                      <a:pt x="727710" y="663416"/>
                      <a:pt x="711137" y="685133"/>
                    </a:cubicBezTo>
                    <a:close/>
                    <a:moveTo>
                      <a:pt x="369570" y="601599"/>
                    </a:moveTo>
                    <a:lnTo>
                      <a:pt x="360998" y="598265"/>
                    </a:lnTo>
                    <a:cubicBezTo>
                      <a:pt x="269367" y="559499"/>
                      <a:pt x="205073" y="468630"/>
                      <a:pt x="205073" y="363093"/>
                    </a:cubicBezTo>
                    <a:lnTo>
                      <a:pt x="205073" y="271463"/>
                    </a:lnTo>
                    <a:cubicBezTo>
                      <a:pt x="205073" y="258413"/>
                      <a:pt x="206121" y="245555"/>
                      <a:pt x="208026" y="233077"/>
                    </a:cubicBezTo>
                    <a:lnTo>
                      <a:pt x="217361" y="226695"/>
                    </a:lnTo>
                    <a:cubicBezTo>
                      <a:pt x="258223" y="198787"/>
                      <a:pt x="309086" y="164116"/>
                      <a:pt x="383000" y="140208"/>
                    </a:cubicBezTo>
                    <a:cubicBezTo>
                      <a:pt x="424434" y="126778"/>
                      <a:pt x="446056" y="78867"/>
                      <a:pt x="456533" y="44482"/>
                    </a:cubicBezTo>
                    <a:cubicBezTo>
                      <a:pt x="466916" y="79058"/>
                      <a:pt x="489014" y="129159"/>
                      <a:pt x="532257" y="142875"/>
                    </a:cubicBezTo>
                    <a:cubicBezTo>
                      <a:pt x="607505" y="166783"/>
                      <a:pt x="659321" y="201549"/>
                      <a:pt x="700945" y="229362"/>
                    </a:cubicBezTo>
                    <a:lnTo>
                      <a:pt x="713518" y="237744"/>
                    </a:lnTo>
                    <a:cubicBezTo>
                      <a:pt x="714947" y="248793"/>
                      <a:pt x="715994" y="260033"/>
                      <a:pt x="715994" y="271463"/>
                    </a:cubicBezTo>
                    <a:lnTo>
                      <a:pt x="715994" y="363093"/>
                    </a:lnTo>
                    <a:cubicBezTo>
                      <a:pt x="715994" y="467582"/>
                      <a:pt x="652844" y="557689"/>
                      <a:pt x="562737" y="597122"/>
                    </a:cubicBezTo>
                    <a:lnTo>
                      <a:pt x="555308" y="600075"/>
                    </a:lnTo>
                    <a:cubicBezTo>
                      <a:pt x="495967" y="624078"/>
                      <a:pt x="429197" y="624554"/>
                      <a:pt x="369570" y="601599"/>
                    </a:cubicBezTo>
                    <a:close/>
                    <a:moveTo>
                      <a:pt x="549974" y="620649"/>
                    </a:moveTo>
                    <a:lnTo>
                      <a:pt x="549974" y="674561"/>
                    </a:lnTo>
                    <a:lnTo>
                      <a:pt x="549783" y="679228"/>
                    </a:lnTo>
                    <a:cubicBezTo>
                      <a:pt x="549497" y="685038"/>
                      <a:pt x="548640" y="690753"/>
                      <a:pt x="547307" y="696278"/>
                    </a:cubicBezTo>
                    <a:cubicBezTo>
                      <a:pt x="546640" y="698945"/>
                      <a:pt x="545878" y="701516"/>
                      <a:pt x="545021" y="703993"/>
                    </a:cubicBezTo>
                    <a:cubicBezTo>
                      <a:pt x="544925" y="704279"/>
                      <a:pt x="544735" y="704564"/>
                      <a:pt x="544640" y="704850"/>
                    </a:cubicBezTo>
                    <a:cubicBezTo>
                      <a:pt x="543878" y="707041"/>
                      <a:pt x="542925" y="709232"/>
                      <a:pt x="541973" y="711327"/>
                    </a:cubicBezTo>
                    <a:cubicBezTo>
                      <a:pt x="541687" y="711994"/>
                      <a:pt x="541401" y="712565"/>
                      <a:pt x="541020" y="713232"/>
                    </a:cubicBezTo>
                    <a:cubicBezTo>
                      <a:pt x="540163" y="714947"/>
                      <a:pt x="539306" y="716661"/>
                      <a:pt x="538353" y="718376"/>
                    </a:cubicBezTo>
                    <a:cubicBezTo>
                      <a:pt x="537782" y="719328"/>
                      <a:pt x="537115" y="720376"/>
                      <a:pt x="536543" y="721328"/>
                    </a:cubicBezTo>
                    <a:cubicBezTo>
                      <a:pt x="535781" y="722567"/>
                      <a:pt x="534924" y="723900"/>
                      <a:pt x="534067" y="725138"/>
                    </a:cubicBezTo>
                    <a:cubicBezTo>
                      <a:pt x="533210" y="726377"/>
                      <a:pt x="532257" y="727615"/>
                      <a:pt x="531305" y="728853"/>
                    </a:cubicBezTo>
                    <a:cubicBezTo>
                      <a:pt x="530638" y="729710"/>
                      <a:pt x="529971" y="730663"/>
                      <a:pt x="529209" y="731520"/>
                    </a:cubicBezTo>
                    <a:cubicBezTo>
                      <a:pt x="527971" y="732949"/>
                      <a:pt x="526733" y="734378"/>
                      <a:pt x="525399" y="735711"/>
                    </a:cubicBezTo>
                    <a:cubicBezTo>
                      <a:pt x="524923" y="736283"/>
                      <a:pt x="524256" y="736949"/>
                      <a:pt x="523780" y="737426"/>
                    </a:cubicBezTo>
                    <a:cubicBezTo>
                      <a:pt x="522256" y="738950"/>
                      <a:pt x="520637" y="740378"/>
                      <a:pt x="519017" y="741807"/>
                    </a:cubicBezTo>
                    <a:cubicBezTo>
                      <a:pt x="518541" y="742188"/>
                      <a:pt x="518160" y="742569"/>
                      <a:pt x="517779" y="742950"/>
                    </a:cubicBezTo>
                    <a:cubicBezTo>
                      <a:pt x="515969" y="744379"/>
                      <a:pt x="513969" y="745903"/>
                      <a:pt x="512159" y="747236"/>
                    </a:cubicBezTo>
                    <a:cubicBezTo>
                      <a:pt x="511778" y="747522"/>
                      <a:pt x="511588" y="747713"/>
                      <a:pt x="511207" y="747903"/>
                    </a:cubicBezTo>
                    <a:cubicBezTo>
                      <a:pt x="509111" y="749237"/>
                      <a:pt x="507111" y="750570"/>
                      <a:pt x="504825" y="751713"/>
                    </a:cubicBezTo>
                    <a:cubicBezTo>
                      <a:pt x="504539" y="751904"/>
                      <a:pt x="504254" y="752094"/>
                      <a:pt x="503968" y="752189"/>
                    </a:cubicBezTo>
                    <a:cubicBezTo>
                      <a:pt x="501872" y="753428"/>
                      <a:pt x="499586" y="754380"/>
                      <a:pt x="497300" y="755333"/>
                    </a:cubicBezTo>
                    <a:cubicBezTo>
                      <a:pt x="496919" y="755523"/>
                      <a:pt x="496634" y="755713"/>
                      <a:pt x="496348" y="755713"/>
                    </a:cubicBezTo>
                    <a:cubicBezTo>
                      <a:pt x="494157" y="756666"/>
                      <a:pt x="491871" y="757428"/>
                      <a:pt x="489585" y="758190"/>
                    </a:cubicBezTo>
                    <a:cubicBezTo>
                      <a:pt x="489204" y="758381"/>
                      <a:pt x="488728" y="758571"/>
                      <a:pt x="488347" y="758571"/>
                    </a:cubicBezTo>
                    <a:cubicBezTo>
                      <a:pt x="486156" y="759238"/>
                      <a:pt x="483870" y="759809"/>
                      <a:pt x="481679" y="760286"/>
                    </a:cubicBezTo>
                    <a:cubicBezTo>
                      <a:pt x="481108" y="760381"/>
                      <a:pt x="480536" y="760571"/>
                      <a:pt x="480060" y="760762"/>
                    </a:cubicBezTo>
                    <a:cubicBezTo>
                      <a:pt x="477869" y="761143"/>
                      <a:pt x="475583" y="761524"/>
                      <a:pt x="473297" y="761810"/>
                    </a:cubicBezTo>
                    <a:cubicBezTo>
                      <a:pt x="472726" y="761905"/>
                      <a:pt x="472059" y="762000"/>
                      <a:pt x="471392" y="762095"/>
                    </a:cubicBezTo>
                    <a:cubicBezTo>
                      <a:pt x="468440" y="762381"/>
                      <a:pt x="465582" y="762572"/>
                      <a:pt x="462534" y="762572"/>
                    </a:cubicBezTo>
                    <a:cubicBezTo>
                      <a:pt x="459581" y="762572"/>
                      <a:pt x="456629" y="762381"/>
                      <a:pt x="453676" y="762095"/>
                    </a:cubicBezTo>
                    <a:cubicBezTo>
                      <a:pt x="453104" y="762000"/>
                      <a:pt x="452438" y="761905"/>
                      <a:pt x="451771" y="761810"/>
                    </a:cubicBezTo>
                    <a:cubicBezTo>
                      <a:pt x="449485" y="761524"/>
                      <a:pt x="447199" y="761238"/>
                      <a:pt x="445008" y="760762"/>
                    </a:cubicBezTo>
                    <a:cubicBezTo>
                      <a:pt x="444437" y="760667"/>
                      <a:pt x="443865" y="760476"/>
                      <a:pt x="443389" y="760286"/>
                    </a:cubicBezTo>
                    <a:cubicBezTo>
                      <a:pt x="441198" y="759809"/>
                      <a:pt x="438817" y="759238"/>
                      <a:pt x="436721" y="758571"/>
                    </a:cubicBezTo>
                    <a:cubicBezTo>
                      <a:pt x="436245" y="758381"/>
                      <a:pt x="435864" y="758190"/>
                      <a:pt x="435483" y="758190"/>
                    </a:cubicBezTo>
                    <a:cubicBezTo>
                      <a:pt x="433197" y="757428"/>
                      <a:pt x="430911" y="756666"/>
                      <a:pt x="428720" y="755713"/>
                    </a:cubicBezTo>
                    <a:cubicBezTo>
                      <a:pt x="428339" y="755523"/>
                      <a:pt x="428054" y="755333"/>
                      <a:pt x="427768" y="755333"/>
                    </a:cubicBezTo>
                    <a:cubicBezTo>
                      <a:pt x="425577" y="754285"/>
                      <a:pt x="423291" y="753237"/>
                      <a:pt x="421100" y="752189"/>
                    </a:cubicBezTo>
                    <a:cubicBezTo>
                      <a:pt x="420815" y="751999"/>
                      <a:pt x="420529" y="751808"/>
                      <a:pt x="420243" y="751713"/>
                    </a:cubicBezTo>
                    <a:cubicBezTo>
                      <a:pt x="418148" y="750475"/>
                      <a:pt x="415957" y="749237"/>
                      <a:pt x="413861" y="747903"/>
                    </a:cubicBezTo>
                    <a:cubicBezTo>
                      <a:pt x="413480" y="747617"/>
                      <a:pt x="413290" y="747427"/>
                      <a:pt x="412909" y="747236"/>
                    </a:cubicBezTo>
                    <a:cubicBezTo>
                      <a:pt x="410909" y="745903"/>
                      <a:pt x="409099" y="744474"/>
                      <a:pt x="407289" y="742950"/>
                    </a:cubicBezTo>
                    <a:cubicBezTo>
                      <a:pt x="406813" y="742569"/>
                      <a:pt x="406432" y="742283"/>
                      <a:pt x="406051" y="741807"/>
                    </a:cubicBezTo>
                    <a:cubicBezTo>
                      <a:pt x="404432" y="740474"/>
                      <a:pt x="402812" y="738950"/>
                      <a:pt x="401288" y="737426"/>
                    </a:cubicBezTo>
                    <a:cubicBezTo>
                      <a:pt x="400717" y="736854"/>
                      <a:pt x="400145" y="736283"/>
                      <a:pt x="399669" y="735711"/>
                    </a:cubicBezTo>
                    <a:cubicBezTo>
                      <a:pt x="398431" y="734378"/>
                      <a:pt x="397097" y="732949"/>
                      <a:pt x="395859" y="731520"/>
                    </a:cubicBezTo>
                    <a:cubicBezTo>
                      <a:pt x="395192" y="730663"/>
                      <a:pt x="394525" y="729710"/>
                      <a:pt x="393764" y="728853"/>
                    </a:cubicBezTo>
                    <a:cubicBezTo>
                      <a:pt x="392811" y="727615"/>
                      <a:pt x="391859" y="726472"/>
                      <a:pt x="391001" y="725138"/>
                    </a:cubicBezTo>
                    <a:cubicBezTo>
                      <a:pt x="390144" y="723900"/>
                      <a:pt x="389382" y="722662"/>
                      <a:pt x="388525" y="721328"/>
                    </a:cubicBezTo>
                    <a:cubicBezTo>
                      <a:pt x="387953" y="720376"/>
                      <a:pt x="387287" y="719423"/>
                      <a:pt x="386715" y="718376"/>
                    </a:cubicBezTo>
                    <a:cubicBezTo>
                      <a:pt x="385763" y="716661"/>
                      <a:pt x="384905" y="714947"/>
                      <a:pt x="384048" y="713232"/>
                    </a:cubicBezTo>
                    <a:cubicBezTo>
                      <a:pt x="383667" y="712661"/>
                      <a:pt x="383476" y="711994"/>
                      <a:pt x="383096" y="711327"/>
                    </a:cubicBezTo>
                    <a:cubicBezTo>
                      <a:pt x="382143" y="709232"/>
                      <a:pt x="381286" y="707041"/>
                      <a:pt x="380429" y="704850"/>
                    </a:cubicBezTo>
                    <a:cubicBezTo>
                      <a:pt x="380333" y="704564"/>
                      <a:pt x="380143" y="704279"/>
                      <a:pt x="380048" y="703993"/>
                    </a:cubicBezTo>
                    <a:cubicBezTo>
                      <a:pt x="379190" y="701421"/>
                      <a:pt x="378428" y="698849"/>
                      <a:pt x="377762" y="696278"/>
                    </a:cubicBezTo>
                    <a:cubicBezTo>
                      <a:pt x="376428" y="690753"/>
                      <a:pt x="375666" y="685133"/>
                      <a:pt x="375285" y="679228"/>
                    </a:cubicBezTo>
                    <a:lnTo>
                      <a:pt x="375095" y="674561"/>
                    </a:lnTo>
                    <a:lnTo>
                      <a:pt x="375095" y="621983"/>
                    </a:lnTo>
                    <a:cubicBezTo>
                      <a:pt x="395764" y="628840"/>
                      <a:pt x="417481" y="633222"/>
                      <a:pt x="439960" y="634937"/>
                    </a:cubicBezTo>
                    <a:cubicBezTo>
                      <a:pt x="440341" y="634937"/>
                      <a:pt x="440626" y="635032"/>
                      <a:pt x="440912" y="635032"/>
                    </a:cubicBezTo>
                    <a:cubicBezTo>
                      <a:pt x="447389" y="635508"/>
                      <a:pt x="454057" y="635794"/>
                      <a:pt x="460629" y="635794"/>
                    </a:cubicBezTo>
                    <a:cubicBezTo>
                      <a:pt x="491966" y="635794"/>
                      <a:pt x="521970" y="630365"/>
                      <a:pt x="549974" y="620649"/>
                    </a:cubicBezTo>
                    <a:close/>
                    <a:moveTo>
                      <a:pt x="187928" y="262795"/>
                    </a:moveTo>
                    <a:lnTo>
                      <a:pt x="187928" y="271463"/>
                    </a:lnTo>
                    <a:lnTo>
                      <a:pt x="187928" y="363093"/>
                    </a:lnTo>
                    <a:lnTo>
                      <a:pt x="187928" y="364712"/>
                    </a:lnTo>
                    <a:cubicBezTo>
                      <a:pt x="163544" y="360617"/>
                      <a:pt x="144780" y="339376"/>
                      <a:pt x="144780" y="313754"/>
                    </a:cubicBezTo>
                    <a:cubicBezTo>
                      <a:pt x="144780" y="288131"/>
                      <a:pt x="163449" y="266891"/>
                      <a:pt x="187928" y="262795"/>
                    </a:cubicBezTo>
                    <a:close/>
                    <a:moveTo>
                      <a:pt x="776478" y="313754"/>
                    </a:moveTo>
                    <a:cubicBezTo>
                      <a:pt x="776478" y="339376"/>
                      <a:pt x="757809" y="360617"/>
                      <a:pt x="733330" y="364712"/>
                    </a:cubicBezTo>
                    <a:lnTo>
                      <a:pt x="733330" y="363093"/>
                    </a:lnTo>
                    <a:lnTo>
                      <a:pt x="733330" y="271463"/>
                    </a:lnTo>
                    <a:lnTo>
                      <a:pt x="733330" y="262795"/>
                    </a:lnTo>
                    <a:cubicBezTo>
                      <a:pt x="757714" y="266891"/>
                      <a:pt x="776478" y="288131"/>
                      <a:pt x="776478" y="313754"/>
                    </a:cubicBezTo>
                    <a:close/>
                    <a:moveTo>
                      <a:pt x="562451" y="35719"/>
                    </a:moveTo>
                    <a:cubicBezTo>
                      <a:pt x="566642" y="37529"/>
                      <a:pt x="570833" y="39434"/>
                      <a:pt x="574929" y="41529"/>
                    </a:cubicBezTo>
                    <a:cubicBezTo>
                      <a:pt x="615791" y="61722"/>
                      <a:pt x="729425" y="128873"/>
                      <a:pt x="775335" y="266224"/>
                    </a:cubicBezTo>
                    <a:cubicBezTo>
                      <a:pt x="762953" y="255937"/>
                      <a:pt x="744569" y="241554"/>
                      <a:pt x="721424" y="226219"/>
                    </a:cubicBezTo>
                    <a:lnTo>
                      <a:pt x="708660" y="217646"/>
                    </a:lnTo>
                    <a:cubicBezTo>
                      <a:pt x="666274" y="189262"/>
                      <a:pt x="613601" y="154019"/>
                      <a:pt x="536543" y="129445"/>
                    </a:cubicBezTo>
                    <a:cubicBezTo>
                      <a:pt x="487966" y="114014"/>
                      <a:pt x="468916" y="40862"/>
                      <a:pt x="463772" y="16288"/>
                    </a:cubicBezTo>
                    <a:cubicBezTo>
                      <a:pt x="463772" y="16193"/>
                      <a:pt x="463772" y="16097"/>
                      <a:pt x="463868" y="16002"/>
                    </a:cubicBezTo>
                    <a:cubicBezTo>
                      <a:pt x="498634" y="16383"/>
                      <a:pt x="531781" y="22670"/>
                      <a:pt x="561975" y="35433"/>
                    </a:cubicBezTo>
                    <a:cubicBezTo>
                      <a:pt x="562070" y="35528"/>
                      <a:pt x="562261" y="35624"/>
                      <a:pt x="562451" y="35719"/>
                    </a:cubicBezTo>
                    <a:close/>
                    <a:moveTo>
                      <a:pt x="341471" y="44101"/>
                    </a:moveTo>
                    <a:cubicBezTo>
                      <a:pt x="345376" y="42005"/>
                      <a:pt x="349377" y="40100"/>
                      <a:pt x="353378" y="38291"/>
                    </a:cubicBezTo>
                    <a:cubicBezTo>
                      <a:pt x="354140" y="37910"/>
                      <a:pt x="354711" y="37719"/>
                      <a:pt x="355378" y="37338"/>
                    </a:cubicBezTo>
                    <a:cubicBezTo>
                      <a:pt x="384334" y="24479"/>
                      <a:pt x="416147" y="17431"/>
                      <a:pt x="449580" y="16193"/>
                    </a:cubicBezTo>
                    <a:cubicBezTo>
                      <a:pt x="449580" y="16383"/>
                      <a:pt x="449675" y="16574"/>
                      <a:pt x="449675" y="16764"/>
                    </a:cubicBezTo>
                    <a:cubicBezTo>
                      <a:pt x="443770" y="43910"/>
                      <a:pt x="424720" y="111824"/>
                      <a:pt x="378905" y="126683"/>
                    </a:cubicBezTo>
                    <a:cubicBezTo>
                      <a:pt x="303276" y="151257"/>
                      <a:pt x="251555" y="186500"/>
                      <a:pt x="209931" y="214884"/>
                    </a:cubicBezTo>
                    <a:lnTo>
                      <a:pt x="197358" y="223456"/>
                    </a:lnTo>
                    <a:cubicBezTo>
                      <a:pt x="176784" y="237363"/>
                      <a:pt x="159925" y="250508"/>
                      <a:pt x="147923" y="260604"/>
                    </a:cubicBezTo>
                    <a:cubicBezTo>
                      <a:pt x="193262" y="132207"/>
                      <a:pt x="297561" y="66675"/>
                      <a:pt x="341471" y="44101"/>
                    </a:cubicBezTo>
                    <a:close/>
                    <a:moveTo>
                      <a:pt x="131350" y="335661"/>
                    </a:moveTo>
                    <a:cubicBezTo>
                      <a:pt x="139732" y="360521"/>
                      <a:pt x="161830" y="379000"/>
                      <a:pt x="188690" y="382143"/>
                    </a:cubicBezTo>
                    <a:cubicBezTo>
                      <a:pt x="195929" y="487966"/>
                      <a:pt x="263938" y="577310"/>
                      <a:pt x="357854" y="615601"/>
                    </a:cubicBezTo>
                    <a:lnTo>
                      <a:pt x="357854" y="671036"/>
                    </a:lnTo>
                    <a:lnTo>
                      <a:pt x="284893" y="671036"/>
                    </a:lnTo>
                    <a:cubicBezTo>
                      <a:pt x="258128" y="671036"/>
                      <a:pt x="232315" y="674846"/>
                      <a:pt x="207740" y="681704"/>
                    </a:cubicBezTo>
                    <a:cubicBezTo>
                      <a:pt x="186404" y="652272"/>
                      <a:pt x="108871" y="530352"/>
                      <a:pt x="131350" y="335661"/>
                    </a:cubicBezTo>
                    <a:close/>
                    <a:moveTo>
                      <a:pt x="890683" y="1001173"/>
                    </a:moveTo>
                    <a:lnTo>
                      <a:pt x="890397" y="1001173"/>
                    </a:lnTo>
                    <a:lnTo>
                      <a:pt x="17145" y="1001173"/>
                    </a:lnTo>
                    <a:lnTo>
                      <a:pt x="17145" y="955929"/>
                    </a:lnTo>
                    <a:cubicBezTo>
                      <a:pt x="17145" y="808196"/>
                      <a:pt x="137255" y="688086"/>
                      <a:pt x="284988" y="688086"/>
                    </a:cubicBezTo>
                    <a:lnTo>
                      <a:pt x="358807" y="688086"/>
                    </a:lnTo>
                    <a:cubicBezTo>
                      <a:pt x="360331" y="700754"/>
                      <a:pt x="364236" y="712661"/>
                      <a:pt x="369856" y="723519"/>
                    </a:cubicBezTo>
                    <a:cubicBezTo>
                      <a:pt x="370046" y="723805"/>
                      <a:pt x="370142" y="724090"/>
                      <a:pt x="370332" y="724376"/>
                    </a:cubicBezTo>
                    <a:cubicBezTo>
                      <a:pt x="370999" y="725710"/>
                      <a:pt x="371856" y="727043"/>
                      <a:pt x="372618" y="728282"/>
                    </a:cubicBezTo>
                    <a:cubicBezTo>
                      <a:pt x="373571" y="729806"/>
                      <a:pt x="374523" y="731425"/>
                      <a:pt x="375475" y="732949"/>
                    </a:cubicBezTo>
                    <a:cubicBezTo>
                      <a:pt x="376047" y="733806"/>
                      <a:pt x="376714" y="734568"/>
                      <a:pt x="377285" y="735425"/>
                    </a:cubicBezTo>
                    <a:cubicBezTo>
                      <a:pt x="378619" y="737330"/>
                      <a:pt x="380048" y="739235"/>
                      <a:pt x="381476" y="740950"/>
                    </a:cubicBezTo>
                    <a:cubicBezTo>
                      <a:pt x="381953" y="741521"/>
                      <a:pt x="382524" y="742188"/>
                      <a:pt x="383000" y="742760"/>
                    </a:cubicBezTo>
                    <a:cubicBezTo>
                      <a:pt x="384620" y="744760"/>
                      <a:pt x="386334" y="746570"/>
                      <a:pt x="388144" y="748379"/>
                    </a:cubicBezTo>
                    <a:cubicBezTo>
                      <a:pt x="388620" y="748856"/>
                      <a:pt x="389096" y="749332"/>
                      <a:pt x="389573" y="749808"/>
                    </a:cubicBezTo>
                    <a:cubicBezTo>
                      <a:pt x="391478" y="751618"/>
                      <a:pt x="393383" y="753428"/>
                      <a:pt x="395383" y="755142"/>
                    </a:cubicBezTo>
                    <a:cubicBezTo>
                      <a:pt x="395859" y="755523"/>
                      <a:pt x="396431" y="755999"/>
                      <a:pt x="396907" y="756380"/>
                    </a:cubicBezTo>
                    <a:cubicBezTo>
                      <a:pt x="399002" y="758000"/>
                      <a:pt x="401098" y="759619"/>
                      <a:pt x="403289" y="761048"/>
                    </a:cubicBezTo>
                    <a:cubicBezTo>
                      <a:pt x="403860" y="761429"/>
                      <a:pt x="404432" y="761810"/>
                      <a:pt x="405003" y="762190"/>
                    </a:cubicBezTo>
                    <a:cubicBezTo>
                      <a:pt x="407099" y="763619"/>
                      <a:pt x="409385" y="764953"/>
                      <a:pt x="411671" y="766191"/>
                    </a:cubicBezTo>
                    <a:cubicBezTo>
                      <a:pt x="412337" y="766572"/>
                      <a:pt x="412909" y="766953"/>
                      <a:pt x="413671" y="767334"/>
                    </a:cubicBezTo>
                    <a:cubicBezTo>
                      <a:pt x="415862" y="768572"/>
                      <a:pt x="418148" y="769525"/>
                      <a:pt x="420434" y="770573"/>
                    </a:cubicBezTo>
                    <a:cubicBezTo>
                      <a:pt x="421196" y="770954"/>
                      <a:pt x="421958" y="771239"/>
                      <a:pt x="422720" y="771620"/>
                    </a:cubicBezTo>
                    <a:cubicBezTo>
                      <a:pt x="424910" y="772573"/>
                      <a:pt x="427292" y="773335"/>
                      <a:pt x="429578" y="774097"/>
                    </a:cubicBezTo>
                    <a:cubicBezTo>
                      <a:pt x="430435" y="774383"/>
                      <a:pt x="431292" y="774668"/>
                      <a:pt x="432245" y="774954"/>
                    </a:cubicBezTo>
                    <a:cubicBezTo>
                      <a:pt x="434531" y="775621"/>
                      <a:pt x="436912" y="776192"/>
                      <a:pt x="439198" y="776764"/>
                    </a:cubicBezTo>
                    <a:cubicBezTo>
                      <a:pt x="440150" y="777050"/>
                      <a:pt x="441103" y="777240"/>
                      <a:pt x="442150" y="777431"/>
                    </a:cubicBezTo>
                    <a:cubicBezTo>
                      <a:pt x="444532" y="777907"/>
                      <a:pt x="447008" y="778193"/>
                      <a:pt x="449485" y="778574"/>
                    </a:cubicBezTo>
                    <a:cubicBezTo>
                      <a:pt x="450437" y="778669"/>
                      <a:pt x="451390" y="778859"/>
                      <a:pt x="452342" y="778955"/>
                    </a:cubicBezTo>
                    <a:cubicBezTo>
                      <a:pt x="455771" y="779336"/>
                      <a:pt x="459200" y="779431"/>
                      <a:pt x="462725" y="779431"/>
                    </a:cubicBezTo>
                    <a:cubicBezTo>
                      <a:pt x="466249" y="779431"/>
                      <a:pt x="469678" y="779240"/>
                      <a:pt x="473107" y="778955"/>
                    </a:cubicBezTo>
                    <a:cubicBezTo>
                      <a:pt x="474059" y="778859"/>
                      <a:pt x="475012" y="778669"/>
                      <a:pt x="475964" y="778574"/>
                    </a:cubicBezTo>
                    <a:cubicBezTo>
                      <a:pt x="478441" y="778193"/>
                      <a:pt x="480822" y="777907"/>
                      <a:pt x="483299" y="777431"/>
                    </a:cubicBezTo>
                    <a:cubicBezTo>
                      <a:pt x="484251" y="777240"/>
                      <a:pt x="485204" y="777050"/>
                      <a:pt x="486251" y="776764"/>
                    </a:cubicBezTo>
                    <a:cubicBezTo>
                      <a:pt x="488537" y="776288"/>
                      <a:pt x="490919" y="775621"/>
                      <a:pt x="493205" y="774954"/>
                    </a:cubicBezTo>
                    <a:cubicBezTo>
                      <a:pt x="494062" y="774668"/>
                      <a:pt x="494919" y="774383"/>
                      <a:pt x="495872" y="774097"/>
                    </a:cubicBezTo>
                    <a:cubicBezTo>
                      <a:pt x="498158" y="773335"/>
                      <a:pt x="500539" y="772478"/>
                      <a:pt x="502730" y="771620"/>
                    </a:cubicBezTo>
                    <a:cubicBezTo>
                      <a:pt x="503492" y="771239"/>
                      <a:pt x="504254" y="770954"/>
                      <a:pt x="505016" y="770573"/>
                    </a:cubicBezTo>
                    <a:cubicBezTo>
                      <a:pt x="507301" y="769525"/>
                      <a:pt x="509683" y="768477"/>
                      <a:pt x="511778" y="767334"/>
                    </a:cubicBezTo>
                    <a:cubicBezTo>
                      <a:pt x="512445" y="766953"/>
                      <a:pt x="513017" y="766667"/>
                      <a:pt x="513779" y="766191"/>
                    </a:cubicBezTo>
                    <a:cubicBezTo>
                      <a:pt x="516065" y="764953"/>
                      <a:pt x="518255" y="763524"/>
                      <a:pt x="520446" y="762190"/>
                    </a:cubicBezTo>
                    <a:cubicBezTo>
                      <a:pt x="521018" y="761810"/>
                      <a:pt x="521589" y="761429"/>
                      <a:pt x="522161" y="761048"/>
                    </a:cubicBezTo>
                    <a:cubicBezTo>
                      <a:pt x="524256" y="759524"/>
                      <a:pt x="526447" y="758000"/>
                      <a:pt x="528542" y="756380"/>
                    </a:cubicBezTo>
                    <a:cubicBezTo>
                      <a:pt x="529019" y="755999"/>
                      <a:pt x="529590" y="755618"/>
                      <a:pt x="530066" y="755142"/>
                    </a:cubicBezTo>
                    <a:cubicBezTo>
                      <a:pt x="532162" y="753428"/>
                      <a:pt x="533972" y="751713"/>
                      <a:pt x="535877" y="749808"/>
                    </a:cubicBezTo>
                    <a:cubicBezTo>
                      <a:pt x="536353" y="749332"/>
                      <a:pt x="536829" y="748856"/>
                      <a:pt x="537305" y="748379"/>
                    </a:cubicBezTo>
                    <a:cubicBezTo>
                      <a:pt x="539115" y="746570"/>
                      <a:pt x="540830" y="744665"/>
                      <a:pt x="542449" y="742760"/>
                    </a:cubicBezTo>
                    <a:cubicBezTo>
                      <a:pt x="542925" y="742188"/>
                      <a:pt x="543497" y="741521"/>
                      <a:pt x="543973" y="740950"/>
                    </a:cubicBezTo>
                    <a:cubicBezTo>
                      <a:pt x="545402" y="739140"/>
                      <a:pt x="546830" y="737235"/>
                      <a:pt x="548164" y="735425"/>
                    </a:cubicBezTo>
                    <a:cubicBezTo>
                      <a:pt x="548735" y="734568"/>
                      <a:pt x="549402" y="733806"/>
                      <a:pt x="549974" y="732949"/>
                    </a:cubicBezTo>
                    <a:cubicBezTo>
                      <a:pt x="551021" y="731425"/>
                      <a:pt x="551879" y="729901"/>
                      <a:pt x="552831" y="728282"/>
                    </a:cubicBezTo>
                    <a:cubicBezTo>
                      <a:pt x="553593" y="727043"/>
                      <a:pt x="554450" y="725710"/>
                      <a:pt x="555117" y="724376"/>
                    </a:cubicBezTo>
                    <a:cubicBezTo>
                      <a:pt x="555308" y="724090"/>
                      <a:pt x="555403" y="723805"/>
                      <a:pt x="555498" y="723519"/>
                    </a:cubicBezTo>
                    <a:cubicBezTo>
                      <a:pt x="561118" y="712661"/>
                      <a:pt x="565023" y="700754"/>
                      <a:pt x="566547" y="688086"/>
                    </a:cubicBezTo>
                    <a:lnTo>
                      <a:pt x="622935" y="688086"/>
                    </a:lnTo>
                    <a:cubicBezTo>
                      <a:pt x="770668" y="688086"/>
                      <a:pt x="890778" y="808196"/>
                      <a:pt x="890778" y="955929"/>
                    </a:cubicBezTo>
                    <a:lnTo>
                      <a:pt x="890778" y="1001173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6" name="Freihandform: Form 85">
                <a:extLst>
                  <a:ext uri="{FF2B5EF4-FFF2-40B4-BE49-F238E27FC236}">
                    <a16:creationId xmlns:a16="http://schemas.microsoft.com/office/drawing/2014/main" id="{4980BCE3-7A56-4170-989B-4D42923E2EAB}"/>
                  </a:ext>
                </a:extLst>
              </p:cNvPr>
              <p:cNvSpPr/>
              <p:nvPr/>
            </p:nvSpPr>
            <p:spPr bwMode="gray">
              <a:xfrm>
                <a:off x="6436343" y="4749531"/>
                <a:ext cx="12695" cy="12695"/>
              </a:xfrm>
              <a:custGeom>
                <a:avLst/>
                <a:gdLst/>
                <a:ahLst/>
                <a:cxnLst/>
                <a:rect l="l" t="t" r="r" b="b"/>
                <a:pathLst>
                  <a:path w="9525" h="9525"/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7" name="Freihandform: Form 86">
                <a:extLst>
                  <a:ext uri="{FF2B5EF4-FFF2-40B4-BE49-F238E27FC236}">
                    <a16:creationId xmlns:a16="http://schemas.microsoft.com/office/drawing/2014/main" id="{17911AA6-48FE-4F54-BAFE-83B6BFCCF621}"/>
                  </a:ext>
                </a:extLst>
              </p:cNvPr>
              <p:cNvSpPr/>
              <p:nvPr/>
            </p:nvSpPr>
            <p:spPr bwMode="gray">
              <a:xfrm>
                <a:off x="6436343" y="4749531"/>
                <a:ext cx="12695" cy="12695"/>
              </a:xfrm>
              <a:custGeom>
                <a:avLst/>
                <a:gdLst/>
                <a:ahLst/>
                <a:cxnLst/>
                <a:rect l="l" t="t" r="r" b="b"/>
                <a:pathLst>
                  <a:path w="9525" h="9525"/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130" name="Textfeld 129">
              <a:extLst>
                <a:ext uri="{FF2B5EF4-FFF2-40B4-BE49-F238E27FC236}">
                  <a16:creationId xmlns:a16="http://schemas.microsoft.com/office/drawing/2014/main" id="{DE23A024-4760-44A3-BC55-959BB8F70B87}"/>
                </a:ext>
              </a:extLst>
            </p:cNvPr>
            <p:cNvSpPr txBox="1"/>
            <p:nvPr/>
          </p:nvSpPr>
          <p:spPr bwMode="gray">
            <a:xfrm>
              <a:off x="4887040" y="2197695"/>
              <a:ext cx="172674" cy="215444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pPr marL="0" indent="0" algn="l">
                <a:buNone/>
              </a:pPr>
              <a:r>
                <a:rPr lang="de-DE" sz="1400" b="1" dirty="0">
                  <a:solidFill>
                    <a:srgbClr val="009CB4"/>
                  </a:solidFill>
                  <a:latin typeface="+mj-lt"/>
                </a:rPr>
                <a:t>2</a:t>
              </a:r>
            </a:p>
          </p:txBody>
        </p:sp>
      </p:grpSp>
      <p:grpSp>
        <p:nvGrpSpPr>
          <p:cNvPr id="147" name="ICON 3">
            <a:extLst>
              <a:ext uri="{FF2B5EF4-FFF2-40B4-BE49-F238E27FC236}">
                <a16:creationId xmlns:a16="http://schemas.microsoft.com/office/drawing/2014/main" id="{9255EB48-5D0E-4CB3-8003-062D1657DC07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288148" y="2302644"/>
            <a:ext cx="598348" cy="450866"/>
            <a:chOff x="8288148" y="2302644"/>
            <a:chExt cx="598348" cy="450866"/>
          </a:xfrm>
        </p:grpSpPr>
        <p:grpSp>
          <p:nvGrpSpPr>
            <p:cNvPr id="148" name="Gruppieren 147">
              <a:extLst>
                <a:ext uri="{FF2B5EF4-FFF2-40B4-BE49-F238E27FC236}">
                  <a16:creationId xmlns:a16="http://schemas.microsoft.com/office/drawing/2014/main" id="{6634DDFC-BDBA-473A-9D21-41A7382C233F}"/>
                </a:ext>
              </a:extLst>
            </p:cNvPr>
            <p:cNvGrpSpPr/>
            <p:nvPr/>
          </p:nvGrpSpPr>
          <p:grpSpPr bwMode="gray">
            <a:xfrm>
              <a:off x="8288148" y="2302644"/>
              <a:ext cx="386641" cy="317904"/>
              <a:chOff x="9679855" y="2428874"/>
              <a:chExt cx="857250" cy="704850"/>
            </a:xfrm>
            <a:gradFill>
              <a:gsLst>
                <a:gs pos="35000">
                  <a:schemeClr val="accent3">
                    <a:lumMod val="50000"/>
                  </a:schemeClr>
                </a:gs>
                <a:gs pos="94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</p:grpSpPr>
          <p:sp>
            <p:nvSpPr>
              <p:cNvPr id="153" name="Freihandform: Form 152">
                <a:extLst>
                  <a:ext uri="{FF2B5EF4-FFF2-40B4-BE49-F238E27FC236}">
                    <a16:creationId xmlns:a16="http://schemas.microsoft.com/office/drawing/2014/main" id="{01CBB0ED-0C3E-4C36-9A69-E5F4E8DBE8E6}"/>
                  </a:ext>
                </a:extLst>
              </p:cNvPr>
              <p:cNvSpPr/>
              <p:nvPr/>
            </p:nvSpPr>
            <p:spPr bwMode="gray">
              <a:xfrm>
                <a:off x="9679855" y="2428874"/>
                <a:ext cx="857250" cy="704850"/>
              </a:xfrm>
              <a:custGeom>
                <a:avLst/>
                <a:gdLst>
                  <a:gd name="connsiteX0" fmla="*/ 778669 w 857250"/>
                  <a:gd name="connsiteY0" fmla="*/ 0 h 704850"/>
                  <a:gd name="connsiteX1" fmla="*/ 80201 w 857250"/>
                  <a:gd name="connsiteY1" fmla="*/ 0 h 704850"/>
                  <a:gd name="connsiteX2" fmla="*/ 0 w 857250"/>
                  <a:gd name="connsiteY2" fmla="*/ 80201 h 704850"/>
                  <a:gd name="connsiteX3" fmla="*/ 0 w 857250"/>
                  <a:gd name="connsiteY3" fmla="*/ 507778 h 704850"/>
                  <a:gd name="connsiteX4" fmla="*/ 80201 w 857250"/>
                  <a:gd name="connsiteY4" fmla="*/ 587978 h 704850"/>
                  <a:gd name="connsiteX5" fmla="*/ 161544 w 857250"/>
                  <a:gd name="connsiteY5" fmla="*/ 587978 h 704850"/>
                  <a:gd name="connsiteX6" fmla="*/ 161544 w 857250"/>
                  <a:gd name="connsiteY6" fmla="*/ 710756 h 704850"/>
                  <a:gd name="connsiteX7" fmla="*/ 284321 w 857250"/>
                  <a:gd name="connsiteY7" fmla="*/ 587978 h 704850"/>
                  <a:gd name="connsiteX8" fmla="*/ 778669 w 857250"/>
                  <a:gd name="connsiteY8" fmla="*/ 587978 h 704850"/>
                  <a:gd name="connsiteX9" fmla="*/ 858869 w 857250"/>
                  <a:gd name="connsiteY9" fmla="*/ 507778 h 704850"/>
                  <a:gd name="connsiteX10" fmla="*/ 858869 w 857250"/>
                  <a:gd name="connsiteY10" fmla="*/ 80201 h 704850"/>
                  <a:gd name="connsiteX11" fmla="*/ 778669 w 857250"/>
                  <a:gd name="connsiteY11" fmla="*/ 0 h 704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7250" h="704850">
                    <a:moveTo>
                      <a:pt x="778669" y="0"/>
                    </a:moveTo>
                    <a:lnTo>
                      <a:pt x="80201" y="0"/>
                    </a:lnTo>
                    <a:cubicBezTo>
                      <a:pt x="35909" y="0"/>
                      <a:pt x="0" y="35909"/>
                      <a:pt x="0" y="80201"/>
                    </a:cubicBezTo>
                    <a:lnTo>
                      <a:pt x="0" y="507778"/>
                    </a:lnTo>
                    <a:cubicBezTo>
                      <a:pt x="0" y="552069"/>
                      <a:pt x="35909" y="587978"/>
                      <a:pt x="80201" y="587978"/>
                    </a:cubicBezTo>
                    <a:lnTo>
                      <a:pt x="161544" y="587978"/>
                    </a:lnTo>
                    <a:lnTo>
                      <a:pt x="161544" y="710756"/>
                    </a:lnTo>
                    <a:lnTo>
                      <a:pt x="284321" y="587978"/>
                    </a:lnTo>
                    <a:lnTo>
                      <a:pt x="778669" y="587978"/>
                    </a:lnTo>
                    <a:cubicBezTo>
                      <a:pt x="822960" y="587978"/>
                      <a:pt x="858869" y="552069"/>
                      <a:pt x="858869" y="507778"/>
                    </a:cubicBezTo>
                    <a:lnTo>
                      <a:pt x="858869" y="80201"/>
                    </a:lnTo>
                    <a:cubicBezTo>
                      <a:pt x="858869" y="35909"/>
                      <a:pt x="822960" y="0"/>
                      <a:pt x="778669" y="0"/>
                    </a:cubicBezTo>
                    <a:close/>
                  </a:path>
                </a:pathLst>
              </a:custGeom>
              <a:noFill/>
              <a:ln w="9525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54" name="Freihandform: Form 153">
                <a:extLst>
                  <a:ext uri="{FF2B5EF4-FFF2-40B4-BE49-F238E27FC236}">
                    <a16:creationId xmlns:a16="http://schemas.microsoft.com/office/drawing/2014/main" id="{F63BAFCA-F93A-4FC5-B8C9-7B4618F69F96}"/>
                  </a:ext>
                </a:extLst>
              </p:cNvPr>
              <p:cNvSpPr/>
              <p:nvPr/>
            </p:nvSpPr>
            <p:spPr bwMode="gray">
              <a:xfrm>
                <a:off x="9841399" y="2630137"/>
                <a:ext cx="485775" cy="9525"/>
              </a:xfrm>
              <a:custGeom>
                <a:avLst/>
                <a:gdLst>
                  <a:gd name="connsiteX0" fmla="*/ 0 w 485775"/>
                  <a:gd name="connsiteY0" fmla="*/ 0 h 0"/>
                  <a:gd name="connsiteX1" fmla="*/ 490347 w 4857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85775">
                    <a:moveTo>
                      <a:pt x="0" y="0"/>
                    </a:moveTo>
                    <a:lnTo>
                      <a:pt x="490347" y="0"/>
                    </a:lnTo>
                  </a:path>
                </a:pathLst>
              </a:custGeom>
              <a:grpFill/>
              <a:ln w="9525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55" name="Freihandform: Form 154">
                <a:extLst>
                  <a:ext uri="{FF2B5EF4-FFF2-40B4-BE49-F238E27FC236}">
                    <a16:creationId xmlns:a16="http://schemas.microsoft.com/office/drawing/2014/main" id="{82851059-D4EC-4040-94E8-4008B176FE64}"/>
                  </a:ext>
                </a:extLst>
              </p:cNvPr>
              <p:cNvSpPr/>
              <p:nvPr/>
            </p:nvSpPr>
            <p:spPr bwMode="gray">
              <a:xfrm>
                <a:off x="9841399" y="2771298"/>
                <a:ext cx="352425" cy="9525"/>
              </a:xfrm>
              <a:custGeom>
                <a:avLst/>
                <a:gdLst>
                  <a:gd name="connsiteX0" fmla="*/ 0 w 352425"/>
                  <a:gd name="connsiteY0" fmla="*/ 0 h 0"/>
                  <a:gd name="connsiteX1" fmla="*/ 352806 w 35242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52425">
                    <a:moveTo>
                      <a:pt x="0" y="0"/>
                    </a:moveTo>
                    <a:lnTo>
                      <a:pt x="352806" y="0"/>
                    </a:lnTo>
                  </a:path>
                </a:pathLst>
              </a:custGeom>
              <a:grpFill/>
              <a:ln w="9525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149" name="Freihandform: Form 148">
              <a:extLst>
                <a:ext uri="{FF2B5EF4-FFF2-40B4-BE49-F238E27FC236}">
                  <a16:creationId xmlns:a16="http://schemas.microsoft.com/office/drawing/2014/main" id="{05F412FA-D78C-4992-8F08-C6F9D206A34D}"/>
                </a:ext>
              </a:extLst>
            </p:cNvPr>
            <p:cNvSpPr/>
            <p:nvPr/>
          </p:nvSpPr>
          <p:spPr bwMode="gray">
            <a:xfrm>
              <a:off x="8559999" y="2457086"/>
              <a:ext cx="326497" cy="296424"/>
            </a:xfrm>
            <a:custGeom>
              <a:avLst/>
              <a:gdLst>
                <a:gd name="connsiteX0" fmla="*/ 74676 w 723900"/>
                <a:gd name="connsiteY0" fmla="*/ 0 h 657225"/>
                <a:gd name="connsiteX1" fmla="*/ 658368 w 723900"/>
                <a:gd name="connsiteY1" fmla="*/ 0 h 657225"/>
                <a:gd name="connsiteX2" fmla="*/ 733044 w 723900"/>
                <a:gd name="connsiteY2" fmla="*/ 74676 h 657225"/>
                <a:gd name="connsiteX3" fmla="*/ 733044 w 723900"/>
                <a:gd name="connsiteY3" fmla="*/ 472821 h 657225"/>
                <a:gd name="connsiteX4" fmla="*/ 658368 w 723900"/>
                <a:gd name="connsiteY4" fmla="*/ 547497 h 657225"/>
                <a:gd name="connsiteX5" fmla="*/ 582644 w 723900"/>
                <a:gd name="connsiteY5" fmla="*/ 547497 h 657225"/>
                <a:gd name="connsiteX6" fmla="*/ 582644 w 723900"/>
                <a:gd name="connsiteY6" fmla="*/ 661797 h 657225"/>
                <a:gd name="connsiteX7" fmla="*/ 468344 w 723900"/>
                <a:gd name="connsiteY7" fmla="*/ 547497 h 657225"/>
                <a:gd name="connsiteX8" fmla="*/ 74676 w 723900"/>
                <a:gd name="connsiteY8" fmla="*/ 547497 h 657225"/>
                <a:gd name="connsiteX9" fmla="*/ 0 w 723900"/>
                <a:gd name="connsiteY9" fmla="*/ 472821 h 657225"/>
                <a:gd name="connsiteX10" fmla="*/ 0 w 723900"/>
                <a:gd name="connsiteY10" fmla="*/ 74676 h 657225"/>
                <a:gd name="connsiteX11" fmla="*/ 74676 w 723900"/>
                <a:gd name="connsiteY11" fmla="*/ 0 h 657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3900" h="657225">
                  <a:moveTo>
                    <a:pt x="74676" y="0"/>
                  </a:moveTo>
                  <a:lnTo>
                    <a:pt x="658368" y="0"/>
                  </a:lnTo>
                  <a:cubicBezTo>
                    <a:pt x="699611" y="0"/>
                    <a:pt x="733044" y="33433"/>
                    <a:pt x="733044" y="74676"/>
                  </a:cubicBezTo>
                  <a:lnTo>
                    <a:pt x="733044" y="472821"/>
                  </a:lnTo>
                  <a:cubicBezTo>
                    <a:pt x="733044" y="514064"/>
                    <a:pt x="699611" y="547497"/>
                    <a:pt x="658368" y="547497"/>
                  </a:cubicBezTo>
                  <a:lnTo>
                    <a:pt x="582644" y="547497"/>
                  </a:lnTo>
                  <a:lnTo>
                    <a:pt x="582644" y="661797"/>
                  </a:lnTo>
                  <a:lnTo>
                    <a:pt x="468344" y="547497"/>
                  </a:lnTo>
                  <a:lnTo>
                    <a:pt x="74676" y="547497"/>
                  </a:lnTo>
                  <a:cubicBezTo>
                    <a:pt x="33433" y="547497"/>
                    <a:pt x="0" y="514064"/>
                    <a:pt x="0" y="472821"/>
                  </a:cubicBezTo>
                  <a:lnTo>
                    <a:pt x="0" y="74676"/>
                  </a:lnTo>
                  <a:cubicBezTo>
                    <a:pt x="0" y="33433"/>
                    <a:pt x="33433" y="0"/>
                    <a:pt x="74676" y="0"/>
                  </a:cubicBezTo>
                  <a:close/>
                </a:path>
              </a:pathLst>
            </a:custGeom>
            <a:gradFill>
              <a:gsLst>
                <a:gs pos="35000">
                  <a:schemeClr val="accent4">
                    <a:lumMod val="50000"/>
                  </a:schemeClr>
                </a:gs>
                <a:gs pos="94000">
                  <a:srgbClr val="2B3A41"/>
                </a:gs>
              </a:gsLst>
              <a:path path="circle">
                <a:fillToRect l="50000" t="50000" r="50000" b="50000"/>
              </a:path>
            </a:gradFill>
            <a:ln w="952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150" name="Grafik 2">
              <a:extLst>
                <a:ext uri="{FF2B5EF4-FFF2-40B4-BE49-F238E27FC236}">
                  <a16:creationId xmlns:a16="http://schemas.microsoft.com/office/drawing/2014/main" id="{261333EC-A657-421C-BF18-0F2F7760D9B7}"/>
                </a:ext>
              </a:extLst>
            </p:cNvPr>
            <p:cNvGrpSpPr/>
            <p:nvPr/>
          </p:nvGrpSpPr>
          <p:grpSpPr bwMode="gray">
            <a:xfrm>
              <a:off x="8682393" y="2502151"/>
              <a:ext cx="81624" cy="147224"/>
              <a:chOff x="10553964" y="2871215"/>
              <a:chExt cx="180975" cy="326421"/>
            </a:xfrm>
            <a:gradFill>
              <a:gsLst>
                <a:gs pos="35000">
                  <a:schemeClr val="accent3">
                    <a:lumMod val="50000"/>
                  </a:schemeClr>
                </a:gs>
                <a:gs pos="94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</p:grpSpPr>
          <p:sp>
            <p:nvSpPr>
              <p:cNvPr id="151" name="Freihandform: Form 150">
                <a:extLst>
                  <a:ext uri="{FF2B5EF4-FFF2-40B4-BE49-F238E27FC236}">
                    <a16:creationId xmlns:a16="http://schemas.microsoft.com/office/drawing/2014/main" id="{03B704D5-C428-4E64-9DD5-32D070721C3E}"/>
                  </a:ext>
                </a:extLst>
              </p:cNvPr>
              <p:cNvSpPr/>
              <p:nvPr/>
            </p:nvSpPr>
            <p:spPr bwMode="gray">
              <a:xfrm>
                <a:off x="10553964" y="2871215"/>
                <a:ext cx="180975" cy="276225"/>
              </a:xfrm>
              <a:custGeom>
                <a:avLst/>
                <a:gdLst>
                  <a:gd name="connsiteX0" fmla="*/ 0 w 180975"/>
                  <a:gd name="connsiteY0" fmla="*/ 95155 h 276225"/>
                  <a:gd name="connsiteX1" fmla="*/ 95155 w 180975"/>
                  <a:gd name="connsiteY1" fmla="*/ 0 h 276225"/>
                  <a:gd name="connsiteX2" fmla="*/ 190310 w 180975"/>
                  <a:gd name="connsiteY2" fmla="*/ 95155 h 276225"/>
                  <a:gd name="connsiteX3" fmla="*/ 95155 w 180975"/>
                  <a:gd name="connsiteY3" fmla="*/ 190310 h 276225"/>
                  <a:gd name="connsiteX4" fmla="*/ 95155 w 180975"/>
                  <a:gd name="connsiteY4" fmla="*/ 279559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276225">
                    <a:moveTo>
                      <a:pt x="0" y="95155"/>
                    </a:moveTo>
                    <a:cubicBezTo>
                      <a:pt x="0" y="42577"/>
                      <a:pt x="42577" y="0"/>
                      <a:pt x="95155" y="0"/>
                    </a:cubicBezTo>
                    <a:cubicBezTo>
                      <a:pt x="147733" y="0"/>
                      <a:pt x="190310" y="42577"/>
                      <a:pt x="190310" y="95155"/>
                    </a:cubicBezTo>
                    <a:cubicBezTo>
                      <a:pt x="190310" y="147733"/>
                      <a:pt x="147733" y="190310"/>
                      <a:pt x="95155" y="190310"/>
                    </a:cubicBezTo>
                    <a:lnTo>
                      <a:pt x="95155" y="279559"/>
                    </a:lnTo>
                  </a:path>
                </a:pathLst>
              </a:custGeom>
              <a:noFill/>
              <a:ln w="9525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52" name="Freihandform: Form 151">
                <a:extLst>
                  <a:ext uri="{FF2B5EF4-FFF2-40B4-BE49-F238E27FC236}">
                    <a16:creationId xmlns:a16="http://schemas.microsoft.com/office/drawing/2014/main" id="{0DE3DF8B-48DE-4A3E-965D-C517549CAE12}"/>
                  </a:ext>
                </a:extLst>
              </p:cNvPr>
              <p:cNvSpPr/>
              <p:nvPr/>
            </p:nvSpPr>
            <p:spPr bwMode="gray">
              <a:xfrm>
                <a:off x="10635784" y="3178586"/>
                <a:ext cx="19050" cy="19050"/>
              </a:xfrm>
              <a:custGeom>
                <a:avLst/>
                <a:gdLst>
                  <a:gd name="connsiteX0" fmla="*/ 26670 w 19050"/>
                  <a:gd name="connsiteY0" fmla="*/ 13335 h 19050"/>
                  <a:gd name="connsiteX1" fmla="*/ 13335 w 19050"/>
                  <a:gd name="connsiteY1" fmla="*/ 26670 h 19050"/>
                  <a:gd name="connsiteX2" fmla="*/ 0 w 19050"/>
                  <a:gd name="connsiteY2" fmla="*/ 13335 h 19050"/>
                  <a:gd name="connsiteX3" fmla="*/ 13335 w 19050"/>
                  <a:gd name="connsiteY3" fmla="*/ 0 h 19050"/>
                  <a:gd name="connsiteX4" fmla="*/ 26670 w 19050"/>
                  <a:gd name="connsiteY4" fmla="*/ 1333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26670" y="13335"/>
                    </a:moveTo>
                    <a:cubicBezTo>
                      <a:pt x="26670" y="20700"/>
                      <a:pt x="20700" y="26670"/>
                      <a:pt x="13335" y="26670"/>
                    </a:cubicBezTo>
                    <a:cubicBezTo>
                      <a:pt x="5970" y="26670"/>
                      <a:pt x="0" y="20700"/>
                      <a:pt x="0" y="13335"/>
                    </a:cubicBezTo>
                    <a:cubicBezTo>
                      <a:pt x="0" y="5970"/>
                      <a:pt x="5970" y="0"/>
                      <a:pt x="13335" y="0"/>
                    </a:cubicBezTo>
                    <a:cubicBezTo>
                      <a:pt x="20700" y="0"/>
                      <a:pt x="26670" y="5970"/>
                      <a:pt x="26670" y="13335"/>
                    </a:cubicBez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9525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122" name="ICON 4">
            <a:extLst>
              <a:ext uri="{FF2B5EF4-FFF2-40B4-BE49-F238E27FC236}">
                <a16:creationId xmlns:a16="http://schemas.microsoft.com/office/drawing/2014/main" id="{0C6EA37F-F533-45D4-8605-80FACEE64242}"/>
              </a:ext>
            </a:extLst>
          </p:cNvPr>
          <p:cNvGrpSpPr>
            <a:grpSpLocks noChangeAspect="1"/>
          </p:cNvGrpSpPr>
          <p:nvPr/>
        </p:nvGrpSpPr>
        <p:grpSpPr bwMode="gray">
          <a:xfrm rot="5400000">
            <a:off x="707565" y="3678868"/>
            <a:ext cx="380831" cy="398885"/>
            <a:chOff x="8481337" y="3600451"/>
            <a:chExt cx="447801" cy="469030"/>
          </a:xfrm>
        </p:grpSpPr>
        <p:sp>
          <p:nvSpPr>
            <p:cNvPr id="123" name="Freihandform: Form 122">
              <a:extLst>
                <a:ext uri="{FF2B5EF4-FFF2-40B4-BE49-F238E27FC236}">
                  <a16:creationId xmlns:a16="http://schemas.microsoft.com/office/drawing/2014/main" id="{DE8E4E2C-F7A8-470D-BFBC-41AF25E9ED8F}"/>
                </a:ext>
              </a:extLst>
            </p:cNvPr>
            <p:cNvSpPr/>
            <p:nvPr/>
          </p:nvSpPr>
          <p:spPr bwMode="gray">
            <a:xfrm>
              <a:off x="8481337" y="3749383"/>
              <a:ext cx="171164" cy="171163"/>
            </a:xfrm>
            <a:custGeom>
              <a:avLst/>
              <a:gdLst>
                <a:gd name="connsiteX0" fmla="*/ 195072 w 195072"/>
                <a:gd name="connsiteY0" fmla="*/ 97536 h 195071"/>
                <a:gd name="connsiteX1" fmla="*/ 97536 w 195072"/>
                <a:gd name="connsiteY1" fmla="*/ 195072 h 195071"/>
                <a:gd name="connsiteX2" fmla="*/ 0 w 195072"/>
                <a:gd name="connsiteY2" fmla="*/ 97536 h 195071"/>
                <a:gd name="connsiteX3" fmla="*/ 97536 w 195072"/>
                <a:gd name="connsiteY3" fmla="*/ 0 h 195071"/>
                <a:gd name="connsiteX4" fmla="*/ 195072 w 195072"/>
                <a:gd name="connsiteY4" fmla="*/ 97536 h 195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072" h="195071">
                  <a:moveTo>
                    <a:pt x="195072" y="97536"/>
                  </a:moveTo>
                  <a:cubicBezTo>
                    <a:pt x="195072" y="151404"/>
                    <a:pt x="151404" y="195072"/>
                    <a:pt x="97536" y="195072"/>
                  </a:cubicBezTo>
                  <a:cubicBezTo>
                    <a:pt x="43668" y="195072"/>
                    <a:pt x="0" y="151404"/>
                    <a:pt x="0" y="97536"/>
                  </a:cubicBezTo>
                  <a:cubicBezTo>
                    <a:pt x="0" y="43668"/>
                    <a:pt x="43668" y="0"/>
                    <a:pt x="97536" y="0"/>
                  </a:cubicBezTo>
                  <a:cubicBezTo>
                    <a:pt x="151404" y="0"/>
                    <a:pt x="195072" y="43668"/>
                    <a:pt x="195072" y="97536"/>
                  </a:cubicBezTo>
                  <a:close/>
                </a:path>
              </a:pathLst>
            </a:custGeom>
            <a:noFill/>
            <a:ln w="9525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4" name="Freihandform: Form 123">
              <a:extLst>
                <a:ext uri="{FF2B5EF4-FFF2-40B4-BE49-F238E27FC236}">
                  <a16:creationId xmlns:a16="http://schemas.microsoft.com/office/drawing/2014/main" id="{1484AF6B-909D-4FBB-9F01-833CE3A4CC7F}"/>
                </a:ext>
              </a:extLst>
            </p:cNvPr>
            <p:cNvSpPr/>
            <p:nvPr/>
          </p:nvSpPr>
          <p:spPr bwMode="gray">
            <a:xfrm>
              <a:off x="8757974" y="3600451"/>
              <a:ext cx="171164" cy="171164"/>
            </a:xfrm>
            <a:custGeom>
              <a:avLst/>
              <a:gdLst>
                <a:gd name="connsiteX0" fmla="*/ 195072 w 195072"/>
                <a:gd name="connsiteY0" fmla="*/ 97536 h 195072"/>
                <a:gd name="connsiteX1" fmla="*/ 97536 w 195072"/>
                <a:gd name="connsiteY1" fmla="*/ 195072 h 195072"/>
                <a:gd name="connsiteX2" fmla="*/ 0 w 195072"/>
                <a:gd name="connsiteY2" fmla="*/ 97536 h 195072"/>
                <a:gd name="connsiteX3" fmla="*/ 97536 w 195072"/>
                <a:gd name="connsiteY3" fmla="*/ 0 h 195072"/>
                <a:gd name="connsiteX4" fmla="*/ 195072 w 195072"/>
                <a:gd name="connsiteY4" fmla="*/ 97536 h 195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072" h="195072">
                  <a:moveTo>
                    <a:pt x="195072" y="97536"/>
                  </a:moveTo>
                  <a:cubicBezTo>
                    <a:pt x="195072" y="151404"/>
                    <a:pt x="151404" y="195072"/>
                    <a:pt x="97536" y="195072"/>
                  </a:cubicBezTo>
                  <a:cubicBezTo>
                    <a:pt x="43668" y="195072"/>
                    <a:pt x="0" y="151404"/>
                    <a:pt x="0" y="97536"/>
                  </a:cubicBezTo>
                  <a:cubicBezTo>
                    <a:pt x="0" y="43668"/>
                    <a:pt x="43668" y="0"/>
                    <a:pt x="97536" y="0"/>
                  </a:cubicBezTo>
                  <a:cubicBezTo>
                    <a:pt x="151404" y="0"/>
                    <a:pt x="195072" y="43668"/>
                    <a:pt x="195072" y="97536"/>
                  </a:cubicBezTo>
                  <a:close/>
                </a:path>
              </a:pathLst>
            </a:custGeom>
            <a:noFill/>
            <a:ln w="952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5" name="Freihandform: Form 124">
              <a:extLst>
                <a:ext uri="{FF2B5EF4-FFF2-40B4-BE49-F238E27FC236}">
                  <a16:creationId xmlns:a16="http://schemas.microsoft.com/office/drawing/2014/main" id="{F23F1A73-4F84-43B9-9EFC-3E5795872241}"/>
                </a:ext>
              </a:extLst>
            </p:cNvPr>
            <p:cNvSpPr/>
            <p:nvPr/>
          </p:nvSpPr>
          <p:spPr bwMode="gray">
            <a:xfrm>
              <a:off x="8757974" y="3898317"/>
              <a:ext cx="171164" cy="171164"/>
            </a:xfrm>
            <a:custGeom>
              <a:avLst/>
              <a:gdLst>
                <a:gd name="connsiteX0" fmla="*/ 195072 w 195072"/>
                <a:gd name="connsiteY0" fmla="*/ 97536 h 195072"/>
                <a:gd name="connsiteX1" fmla="*/ 97536 w 195072"/>
                <a:gd name="connsiteY1" fmla="*/ 195072 h 195072"/>
                <a:gd name="connsiteX2" fmla="*/ 0 w 195072"/>
                <a:gd name="connsiteY2" fmla="*/ 97536 h 195072"/>
                <a:gd name="connsiteX3" fmla="*/ 97536 w 195072"/>
                <a:gd name="connsiteY3" fmla="*/ 0 h 195072"/>
                <a:gd name="connsiteX4" fmla="*/ 195072 w 195072"/>
                <a:gd name="connsiteY4" fmla="*/ 97536 h 195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072" h="195072">
                  <a:moveTo>
                    <a:pt x="195072" y="97536"/>
                  </a:moveTo>
                  <a:cubicBezTo>
                    <a:pt x="195072" y="151404"/>
                    <a:pt x="151404" y="195072"/>
                    <a:pt x="97536" y="195072"/>
                  </a:cubicBezTo>
                  <a:cubicBezTo>
                    <a:pt x="43668" y="195072"/>
                    <a:pt x="0" y="151404"/>
                    <a:pt x="0" y="97536"/>
                  </a:cubicBezTo>
                  <a:cubicBezTo>
                    <a:pt x="0" y="43668"/>
                    <a:pt x="43668" y="0"/>
                    <a:pt x="97536" y="0"/>
                  </a:cubicBezTo>
                  <a:cubicBezTo>
                    <a:pt x="151404" y="0"/>
                    <a:pt x="195072" y="43668"/>
                    <a:pt x="195072" y="97536"/>
                  </a:cubicBezTo>
                  <a:close/>
                </a:path>
              </a:pathLst>
            </a:custGeom>
            <a:noFill/>
            <a:ln w="9525" cap="flat">
              <a:solidFill>
                <a:srgbClr val="DCE04B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144" name="ICON 5">
            <a:extLst>
              <a:ext uri="{FF2B5EF4-FFF2-40B4-BE49-F238E27FC236}">
                <a16:creationId xmlns:a16="http://schemas.microsoft.com/office/drawing/2014/main" id="{C9B28BCE-C8C0-4EBA-A535-F33F4AC40241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609775" y="3707368"/>
            <a:ext cx="386642" cy="386642"/>
            <a:chOff x="8228403" y="1170158"/>
            <a:chExt cx="1204725" cy="1204725"/>
          </a:xfrm>
        </p:grpSpPr>
        <p:pic>
          <p:nvPicPr>
            <p:cNvPr id="145" name="Grafik 144">
              <a:extLst>
                <a:ext uri="{FF2B5EF4-FFF2-40B4-BE49-F238E27FC236}">
                  <a16:creationId xmlns:a16="http://schemas.microsoft.com/office/drawing/2014/main" id="{C1A2605E-73A2-42DA-8F75-CDF5F0770B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 bwMode="gray">
            <a:xfrm>
              <a:off x="8228403" y="1170158"/>
              <a:ext cx="1204725" cy="1204725"/>
            </a:xfrm>
            <a:prstGeom prst="rect">
              <a:avLst/>
            </a:prstGeom>
          </p:spPr>
        </p:pic>
        <p:sp>
          <p:nvSpPr>
            <p:cNvPr id="146" name="Ellipse 145">
              <a:extLst>
                <a:ext uri="{FF2B5EF4-FFF2-40B4-BE49-F238E27FC236}">
                  <a16:creationId xmlns:a16="http://schemas.microsoft.com/office/drawing/2014/main" id="{3972A5B5-9000-4AAC-B3A9-C6046AF36DDE}"/>
                </a:ext>
              </a:extLst>
            </p:cNvPr>
            <p:cNvSpPr/>
            <p:nvPr/>
          </p:nvSpPr>
          <p:spPr bwMode="gray">
            <a:xfrm>
              <a:off x="8228403" y="1170158"/>
              <a:ext cx="1204725" cy="1204725"/>
            </a:xfrm>
            <a:prstGeom prst="ellipse">
              <a:avLst/>
            </a:prstGeom>
            <a:noFill/>
            <a:ln w="12700"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</p:grpSp>
      <p:grpSp>
        <p:nvGrpSpPr>
          <p:cNvPr id="156" name="ICON 6">
            <a:extLst>
              <a:ext uri="{FF2B5EF4-FFF2-40B4-BE49-F238E27FC236}">
                <a16:creationId xmlns:a16="http://schemas.microsoft.com/office/drawing/2014/main" id="{19CE8040-CE07-4D91-B9A8-6EDFB5458EE8}"/>
              </a:ext>
            </a:extLst>
          </p:cNvPr>
          <p:cNvGrpSpPr>
            <a:grpSpLocks noChangeAspect="1"/>
          </p:cNvGrpSpPr>
          <p:nvPr/>
        </p:nvGrpSpPr>
        <p:grpSpPr bwMode="gray">
          <a:xfrm rot="5400000">
            <a:off x="8506627" y="3678868"/>
            <a:ext cx="380831" cy="398885"/>
            <a:chOff x="8481337" y="3600451"/>
            <a:chExt cx="447801" cy="469030"/>
          </a:xfrm>
        </p:grpSpPr>
        <p:sp useBgFill="1">
          <p:nvSpPr>
            <p:cNvPr id="157" name="Freihandform: Form 156">
              <a:extLst>
                <a:ext uri="{FF2B5EF4-FFF2-40B4-BE49-F238E27FC236}">
                  <a16:creationId xmlns:a16="http://schemas.microsoft.com/office/drawing/2014/main" id="{583F974A-D05C-4441-93B7-24C412B2786F}"/>
                </a:ext>
              </a:extLst>
            </p:cNvPr>
            <p:cNvSpPr/>
            <p:nvPr/>
          </p:nvSpPr>
          <p:spPr bwMode="gray">
            <a:xfrm>
              <a:off x="8641138" y="3702080"/>
              <a:ext cx="158876" cy="85957"/>
            </a:xfrm>
            <a:custGeom>
              <a:avLst/>
              <a:gdLst>
                <a:gd name="connsiteX0" fmla="*/ 0 w 219360"/>
                <a:gd name="connsiteY0" fmla="*/ 120301 h 120300"/>
                <a:gd name="connsiteX1" fmla="*/ 219361 w 219360"/>
                <a:gd name="connsiteY1" fmla="*/ 0 h 120300"/>
                <a:gd name="connsiteX0" fmla="*/ 0 w 181068"/>
                <a:gd name="connsiteY0" fmla="*/ 97963 h 97963"/>
                <a:gd name="connsiteX1" fmla="*/ 181068 w 181068"/>
                <a:gd name="connsiteY1" fmla="*/ 0 h 97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1068" h="97963">
                  <a:moveTo>
                    <a:pt x="0" y="97963"/>
                  </a:moveTo>
                  <a:lnTo>
                    <a:pt x="181068" y="0"/>
                  </a:lnTo>
                </a:path>
              </a:pathLst>
            </a:custGeom>
            <a:gradFill rotWithShape="0">
              <a:gsLst>
                <a:gs pos="35000">
                  <a:schemeClr val="accent3">
                    <a:lumMod val="50000"/>
                  </a:schemeClr>
                </a:gs>
                <a:gs pos="94000">
                  <a:schemeClr val="accent2">
                    <a:lumMod val="75000"/>
                  </a:schemeClr>
                </a:gs>
              </a:gsLst>
              <a:path path="circle">
                <a:fillToRect l="-2924201" t="-223727" r="3024202" b="323727"/>
              </a:path>
              <a:tileRect l="-9713948" t="-2318531" r="-3765545" b="-1771076"/>
            </a:gradFill>
            <a:ln w="952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 useBgFill="1">
          <p:nvSpPr>
            <p:cNvPr id="158" name="Freihandform: Form 157">
              <a:extLst>
                <a:ext uri="{FF2B5EF4-FFF2-40B4-BE49-F238E27FC236}">
                  <a16:creationId xmlns:a16="http://schemas.microsoft.com/office/drawing/2014/main" id="{9E4A7FC8-DFAA-435F-B968-B8C832ED4664}"/>
                </a:ext>
              </a:extLst>
            </p:cNvPr>
            <p:cNvSpPr/>
            <p:nvPr/>
          </p:nvSpPr>
          <p:spPr bwMode="gray">
            <a:xfrm>
              <a:off x="8646738" y="3881898"/>
              <a:ext cx="153276" cy="85957"/>
            </a:xfrm>
            <a:custGeom>
              <a:avLst/>
              <a:gdLst>
                <a:gd name="connsiteX0" fmla="*/ 219361 w 219360"/>
                <a:gd name="connsiteY0" fmla="*/ 120301 h 120300"/>
                <a:gd name="connsiteX1" fmla="*/ 0 w 219360"/>
                <a:gd name="connsiteY1" fmla="*/ 0 h 120300"/>
                <a:gd name="connsiteX0" fmla="*/ 174685 w 174685"/>
                <a:gd name="connsiteY0" fmla="*/ 97963 h 97963"/>
                <a:gd name="connsiteX1" fmla="*/ 0 w 174685"/>
                <a:gd name="connsiteY1" fmla="*/ 0 h 97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4685" h="97963">
                  <a:moveTo>
                    <a:pt x="174685" y="97963"/>
                  </a:moveTo>
                  <a:cubicBezTo>
                    <a:pt x="101565" y="57863"/>
                    <a:pt x="73120" y="40100"/>
                    <a:pt x="0" y="0"/>
                  </a:cubicBezTo>
                </a:path>
              </a:pathLst>
            </a:custGeom>
            <a:gradFill rotWithShape="0">
              <a:gsLst>
                <a:gs pos="35000">
                  <a:schemeClr val="accent3">
                    <a:lumMod val="50000"/>
                  </a:schemeClr>
                </a:gs>
                <a:gs pos="94000">
                  <a:schemeClr val="accent2">
                    <a:lumMod val="75000"/>
                  </a:schemeClr>
                </a:gs>
              </a:gsLst>
              <a:path path="circle">
                <a:fillToRect l="-2772420" t="-223727" r="2872421" b="323727"/>
              </a:path>
              <a:tileRect l="-9562167" t="-2318531" r="-3917326" b="-1771076"/>
            </a:gradFill>
            <a:ln w="952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59" name="Freihandform: Form 158">
              <a:extLst>
                <a:ext uri="{FF2B5EF4-FFF2-40B4-BE49-F238E27FC236}">
                  <a16:creationId xmlns:a16="http://schemas.microsoft.com/office/drawing/2014/main" id="{C698597F-4AD8-412A-9BAF-4655AC08EC55}"/>
                </a:ext>
              </a:extLst>
            </p:cNvPr>
            <p:cNvSpPr/>
            <p:nvPr/>
          </p:nvSpPr>
          <p:spPr bwMode="gray">
            <a:xfrm>
              <a:off x="8481337" y="3749383"/>
              <a:ext cx="171164" cy="171163"/>
            </a:xfrm>
            <a:custGeom>
              <a:avLst/>
              <a:gdLst>
                <a:gd name="connsiteX0" fmla="*/ 195072 w 195072"/>
                <a:gd name="connsiteY0" fmla="*/ 97536 h 195071"/>
                <a:gd name="connsiteX1" fmla="*/ 97536 w 195072"/>
                <a:gd name="connsiteY1" fmla="*/ 195072 h 195071"/>
                <a:gd name="connsiteX2" fmla="*/ 0 w 195072"/>
                <a:gd name="connsiteY2" fmla="*/ 97536 h 195071"/>
                <a:gd name="connsiteX3" fmla="*/ 97536 w 195072"/>
                <a:gd name="connsiteY3" fmla="*/ 0 h 195071"/>
                <a:gd name="connsiteX4" fmla="*/ 195072 w 195072"/>
                <a:gd name="connsiteY4" fmla="*/ 97536 h 195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072" h="195071">
                  <a:moveTo>
                    <a:pt x="195072" y="97536"/>
                  </a:moveTo>
                  <a:cubicBezTo>
                    <a:pt x="195072" y="151404"/>
                    <a:pt x="151404" y="195072"/>
                    <a:pt x="97536" y="195072"/>
                  </a:cubicBezTo>
                  <a:cubicBezTo>
                    <a:pt x="43668" y="195072"/>
                    <a:pt x="0" y="151404"/>
                    <a:pt x="0" y="97536"/>
                  </a:cubicBezTo>
                  <a:cubicBezTo>
                    <a:pt x="0" y="43668"/>
                    <a:pt x="43668" y="0"/>
                    <a:pt x="97536" y="0"/>
                  </a:cubicBezTo>
                  <a:cubicBezTo>
                    <a:pt x="151404" y="0"/>
                    <a:pt x="195072" y="43668"/>
                    <a:pt x="195072" y="97536"/>
                  </a:cubicBezTo>
                  <a:close/>
                </a:path>
              </a:pathLst>
            </a:custGeom>
            <a:solidFill>
              <a:srgbClr val="009CB4"/>
            </a:solidFill>
            <a:ln w="9525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60" name="Freihandform: Form 159">
              <a:extLst>
                <a:ext uri="{FF2B5EF4-FFF2-40B4-BE49-F238E27FC236}">
                  <a16:creationId xmlns:a16="http://schemas.microsoft.com/office/drawing/2014/main" id="{F3B7C2F4-1900-4D7A-8B54-6F43F4687BD4}"/>
                </a:ext>
              </a:extLst>
            </p:cNvPr>
            <p:cNvSpPr/>
            <p:nvPr/>
          </p:nvSpPr>
          <p:spPr bwMode="gray">
            <a:xfrm>
              <a:off x="8757974" y="3600451"/>
              <a:ext cx="171164" cy="171164"/>
            </a:xfrm>
            <a:custGeom>
              <a:avLst/>
              <a:gdLst>
                <a:gd name="connsiteX0" fmla="*/ 195072 w 195072"/>
                <a:gd name="connsiteY0" fmla="*/ 97536 h 195072"/>
                <a:gd name="connsiteX1" fmla="*/ 97536 w 195072"/>
                <a:gd name="connsiteY1" fmla="*/ 195072 h 195072"/>
                <a:gd name="connsiteX2" fmla="*/ 0 w 195072"/>
                <a:gd name="connsiteY2" fmla="*/ 97536 h 195072"/>
                <a:gd name="connsiteX3" fmla="*/ 97536 w 195072"/>
                <a:gd name="connsiteY3" fmla="*/ 0 h 195072"/>
                <a:gd name="connsiteX4" fmla="*/ 195072 w 195072"/>
                <a:gd name="connsiteY4" fmla="*/ 97536 h 195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072" h="195072">
                  <a:moveTo>
                    <a:pt x="195072" y="97536"/>
                  </a:moveTo>
                  <a:cubicBezTo>
                    <a:pt x="195072" y="151404"/>
                    <a:pt x="151404" y="195072"/>
                    <a:pt x="97536" y="195072"/>
                  </a:cubicBezTo>
                  <a:cubicBezTo>
                    <a:pt x="43668" y="195072"/>
                    <a:pt x="0" y="151404"/>
                    <a:pt x="0" y="97536"/>
                  </a:cubicBezTo>
                  <a:cubicBezTo>
                    <a:pt x="0" y="43668"/>
                    <a:pt x="43668" y="0"/>
                    <a:pt x="97536" y="0"/>
                  </a:cubicBezTo>
                  <a:cubicBezTo>
                    <a:pt x="151404" y="0"/>
                    <a:pt x="195072" y="43668"/>
                    <a:pt x="195072" y="97536"/>
                  </a:cubicBezTo>
                  <a:close/>
                </a:path>
              </a:pathLst>
            </a:custGeom>
            <a:gradFill>
              <a:gsLst>
                <a:gs pos="35000">
                  <a:schemeClr val="accent4">
                    <a:lumMod val="50000"/>
                  </a:schemeClr>
                </a:gs>
                <a:gs pos="94000">
                  <a:srgbClr val="2B3A41"/>
                </a:gs>
              </a:gsLst>
              <a:path path="circle">
                <a:fillToRect l="50000" t="50000" r="50000" b="50000"/>
              </a:path>
            </a:gradFill>
            <a:ln w="952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61" name="Freihandform: Form 160">
              <a:extLst>
                <a:ext uri="{FF2B5EF4-FFF2-40B4-BE49-F238E27FC236}">
                  <a16:creationId xmlns:a16="http://schemas.microsoft.com/office/drawing/2014/main" id="{0831E1A2-5C48-487C-88CE-39B4D75C4A4F}"/>
                </a:ext>
              </a:extLst>
            </p:cNvPr>
            <p:cNvSpPr/>
            <p:nvPr/>
          </p:nvSpPr>
          <p:spPr bwMode="gray">
            <a:xfrm>
              <a:off x="8757974" y="3898317"/>
              <a:ext cx="171164" cy="171164"/>
            </a:xfrm>
            <a:custGeom>
              <a:avLst/>
              <a:gdLst>
                <a:gd name="connsiteX0" fmla="*/ 195072 w 195072"/>
                <a:gd name="connsiteY0" fmla="*/ 97536 h 195072"/>
                <a:gd name="connsiteX1" fmla="*/ 97536 w 195072"/>
                <a:gd name="connsiteY1" fmla="*/ 195072 h 195072"/>
                <a:gd name="connsiteX2" fmla="*/ 0 w 195072"/>
                <a:gd name="connsiteY2" fmla="*/ 97536 h 195072"/>
                <a:gd name="connsiteX3" fmla="*/ 97536 w 195072"/>
                <a:gd name="connsiteY3" fmla="*/ 0 h 195072"/>
                <a:gd name="connsiteX4" fmla="*/ 195072 w 195072"/>
                <a:gd name="connsiteY4" fmla="*/ 97536 h 195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072" h="195072">
                  <a:moveTo>
                    <a:pt x="195072" y="97536"/>
                  </a:moveTo>
                  <a:cubicBezTo>
                    <a:pt x="195072" y="151404"/>
                    <a:pt x="151404" y="195072"/>
                    <a:pt x="97536" y="195072"/>
                  </a:cubicBezTo>
                  <a:cubicBezTo>
                    <a:pt x="43668" y="195072"/>
                    <a:pt x="0" y="151404"/>
                    <a:pt x="0" y="97536"/>
                  </a:cubicBezTo>
                  <a:cubicBezTo>
                    <a:pt x="0" y="43668"/>
                    <a:pt x="43668" y="0"/>
                    <a:pt x="97536" y="0"/>
                  </a:cubicBezTo>
                  <a:cubicBezTo>
                    <a:pt x="151404" y="0"/>
                    <a:pt x="195072" y="43668"/>
                    <a:pt x="195072" y="97536"/>
                  </a:cubicBezTo>
                  <a:close/>
                </a:path>
              </a:pathLst>
            </a:custGeom>
            <a:gradFill>
              <a:gsLst>
                <a:gs pos="35000">
                  <a:schemeClr val="accent4">
                    <a:lumMod val="50000"/>
                  </a:schemeClr>
                </a:gs>
                <a:gs pos="94000">
                  <a:srgbClr val="2B3A41"/>
                </a:gs>
              </a:gsLst>
              <a:path path="circle">
                <a:fillToRect l="50000" t="50000" r="50000" b="50000"/>
              </a:path>
            </a:gradFill>
            <a:ln w="952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115" name="ICON 7">
            <a:extLst>
              <a:ext uri="{FF2B5EF4-FFF2-40B4-BE49-F238E27FC236}">
                <a16:creationId xmlns:a16="http://schemas.microsoft.com/office/drawing/2014/main" id="{86E358B9-09B9-4824-BE86-BAA6DC01EE37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97893" y="4876964"/>
            <a:ext cx="421134" cy="487365"/>
            <a:chOff x="697893" y="4876964"/>
            <a:chExt cx="421134" cy="487365"/>
          </a:xfrm>
        </p:grpSpPr>
        <p:grpSp>
          <p:nvGrpSpPr>
            <p:cNvPr id="116" name="Gruppieren 115">
              <a:extLst>
                <a:ext uri="{FF2B5EF4-FFF2-40B4-BE49-F238E27FC236}">
                  <a16:creationId xmlns:a16="http://schemas.microsoft.com/office/drawing/2014/main" id="{08E61226-1182-46D9-9139-A8B9CD644200}"/>
                </a:ext>
              </a:extLst>
            </p:cNvPr>
            <p:cNvGrpSpPr/>
            <p:nvPr/>
          </p:nvGrpSpPr>
          <p:grpSpPr bwMode="gray">
            <a:xfrm>
              <a:off x="697893" y="4977687"/>
              <a:ext cx="386642" cy="386642"/>
              <a:chOff x="8228403" y="1170158"/>
              <a:chExt cx="1204725" cy="1204725"/>
            </a:xfrm>
          </p:grpSpPr>
          <p:pic>
            <p:nvPicPr>
              <p:cNvPr id="120" name="Grafik 119">
                <a:extLst>
                  <a:ext uri="{FF2B5EF4-FFF2-40B4-BE49-F238E27FC236}">
                    <a16:creationId xmlns:a16="http://schemas.microsoft.com/office/drawing/2014/main" id="{A8613155-7B72-467C-B060-6A4EF22947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 bwMode="gray">
              <a:xfrm>
                <a:off x="8228403" y="1170158"/>
                <a:ext cx="1204725" cy="1204725"/>
              </a:xfrm>
              <a:prstGeom prst="rect">
                <a:avLst/>
              </a:prstGeom>
            </p:spPr>
          </p:pic>
          <p:sp>
            <p:nvSpPr>
              <p:cNvPr id="121" name="Ellipse 120">
                <a:extLst>
                  <a:ext uri="{FF2B5EF4-FFF2-40B4-BE49-F238E27FC236}">
                    <a16:creationId xmlns:a16="http://schemas.microsoft.com/office/drawing/2014/main" id="{1DB36E9A-4E54-408E-A2DA-1A033C25E8CC}"/>
                  </a:ext>
                </a:extLst>
              </p:cNvPr>
              <p:cNvSpPr/>
              <p:nvPr/>
            </p:nvSpPr>
            <p:spPr bwMode="gray">
              <a:xfrm>
                <a:off x="8228403" y="1170158"/>
                <a:ext cx="1204725" cy="1204725"/>
              </a:xfrm>
              <a:prstGeom prst="ellipse">
                <a:avLst/>
              </a:prstGeom>
              <a:noFill/>
              <a:ln w="12700">
                <a:solidFill>
                  <a:schemeClr val="accent4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>
                  <a:lnSpc>
                    <a:spcPct val="90000"/>
                  </a:lnSpc>
                  <a:spcAft>
                    <a:spcPts val="1000"/>
                  </a:spcAft>
                </a:pPr>
                <a:endParaRPr lang="de-DE" dirty="0"/>
              </a:p>
            </p:txBody>
          </p:sp>
        </p:grpSp>
        <p:grpSp>
          <p:nvGrpSpPr>
            <p:cNvPr id="117" name="Gruppieren 116">
              <a:extLst>
                <a:ext uri="{FF2B5EF4-FFF2-40B4-BE49-F238E27FC236}">
                  <a16:creationId xmlns:a16="http://schemas.microsoft.com/office/drawing/2014/main" id="{DC111C38-176D-42AD-8933-6119950E6934}"/>
                </a:ext>
              </a:extLst>
            </p:cNvPr>
            <p:cNvGrpSpPr/>
            <p:nvPr/>
          </p:nvGrpSpPr>
          <p:grpSpPr bwMode="gray">
            <a:xfrm>
              <a:off x="899427" y="4876964"/>
              <a:ext cx="219600" cy="219600"/>
              <a:chOff x="-1340673" y="3556465"/>
              <a:chExt cx="219600" cy="219600"/>
            </a:xfrm>
          </p:grpSpPr>
          <p:sp useBgFill="1">
            <p:nvSpPr>
              <p:cNvPr id="118" name="Ellipse 117">
                <a:extLst>
                  <a:ext uri="{FF2B5EF4-FFF2-40B4-BE49-F238E27FC236}">
                    <a16:creationId xmlns:a16="http://schemas.microsoft.com/office/drawing/2014/main" id="{818C3F57-09D9-45CD-9A6C-8074EEE6F417}"/>
                  </a:ext>
                </a:extLst>
              </p:cNvPr>
              <p:cNvSpPr/>
              <p:nvPr/>
            </p:nvSpPr>
            <p:spPr bwMode="gray">
              <a:xfrm>
                <a:off x="-1340673" y="3556465"/>
                <a:ext cx="219600" cy="21960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>
                  <a:lnSpc>
                    <a:spcPct val="90000"/>
                  </a:lnSpc>
                  <a:spcAft>
                    <a:spcPts val="1000"/>
                  </a:spcAft>
                </a:pPr>
                <a:endParaRPr lang="de-DE" dirty="0"/>
              </a:p>
            </p:txBody>
          </p:sp>
          <p:pic>
            <p:nvPicPr>
              <p:cNvPr id="119" name="Grafik 118">
                <a:extLst>
                  <a:ext uri="{FF2B5EF4-FFF2-40B4-BE49-F238E27FC236}">
                    <a16:creationId xmlns:a16="http://schemas.microsoft.com/office/drawing/2014/main" id="{189622D3-E5C4-49C8-B015-CAE7EFF9B8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 bwMode="gray">
              <a:xfrm>
                <a:off x="-1340410" y="3556728"/>
                <a:ext cx="219075" cy="219075"/>
              </a:xfrm>
              <a:prstGeom prst="rect">
                <a:avLst/>
              </a:prstGeom>
            </p:spPr>
          </p:pic>
        </p:grpSp>
      </p:grpSp>
      <p:pic>
        <p:nvPicPr>
          <p:cNvPr id="162" name="Logo">
            <a:hlinkClick r:id="rId6" action="ppaction://hlinksldjump"/>
            <a:extLst>
              <a:ext uri="{FF2B5EF4-FFF2-40B4-BE49-F238E27FC236}">
                <a16:creationId xmlns:a16="http://schemas.microsoft.com/office/drawing/2014/main" id="{68F57770-8377-468F-8378-0B0D90B3955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77" name="WEITER">
            <a:extLst>
              <a:ext uri="{FF2B5EF4-FFF2-40B4-BE49-F238E27FC236}">
                <a16:creationId xmlns:a16="http://schemas.microsoft.com/office/drawing/2014/main" id="{191B69F4-DC92-4064-A32C-4E8D87F549E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0188" y="6352627"/>
            <a:ext cx="324000" cy="324000"/>
            <a:chOff x="11488080" y="6210730"/>
            <a:chExt cx="431514" cy="431514"/>
          </a:xfrm>
        </p:grpSpPr>
        <p:sp>
          <p:nvSpPr>
            <p:cNvPr id="78" name="Ellipse 77">
              <a:extLst>
                <a:ext uri="{FF2B5EF4-FFF2-40B4-BE49-F238E27FC236}">
                  <a16:creationId xmlns:a16="http://schemas.microsoft.com/office/drawing/2014/main" id="{42D88B49-9890-4447-9F6F-DF35AE7A2FB6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79" name="Gruppieren 78">
              <a:extLst>
                <a:ext uri="{FF2B5EF4-FFF2-40B4-BE49-F238E27FC236}">
                  <a16:creationId xmlns:a16="http://schemas.microsoft.com/office/drawing/2014/main" id="{03594190-FF6B-4EF6-B904-AF984A5BA9F9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80" name="Gerader Verbinder 79">
                <a:extLst>
                  <a:ext uri="{FF2B5EF4-FFF2-40B4-BE49-F238E27FC236}">
                    <a16:creationId xmlns:a16="http://schemas.microsoft.com/office/drawing/2014/main" id="{4CDA1375-B7F2-4E12-9BD7-0013B3730F79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Gerader Verbinder 80">
                <a:extLst>
                  <a:ext uri="{FF2B5EF4-FFF2-40B4-BE49-F238E27FC236}">
                    <a16:creationId xmlns:a16="http://schemas.microsoft.com/office/drawing/2014/main" id="{AB28698B-135F-448F-9328-9BD1F467EB82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6169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18" dur="250" fill="hold"/>
                                            <p:tgtEl>
                                              <p:spTgt spid="9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6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3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42" dur="2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3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5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5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6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66" dur="250" fill="hold"/>
                                            <p:tgtEl>
                                              <p:spTgt spid="14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" fill="hold">
                          <p:stCondLst>
                            <p:cond delay="indefinite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7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8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8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90" dur="250" fill="hold"/>
                                            <p:tgtEl>
                                              <p:spTgt spid="12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5" fill="hold">
                          <p:stCondLst>
                            <p:cond delay="indefinite"/>
                          </p:stCondLst>
                          <p:childTnLst>
                            <p:par>
                              <p:cTn id="9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7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1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10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10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1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114" dur="250" fill="hold"/>
                                            <p:tgtEl>
                                              <p:spTgt spid="14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1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9" fill="hold">
                          <p:stCondLst>
                            <p:cond delay="indefinite"/>
                          </p:stCondLst>
                          <p:childTnLst>
                            <p:par>
                              <p:cTn id="1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1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1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1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3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138" dur="250" fill="hold"/>
                                            <p:tgtEl>
                                              <p:spTgt spid="15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4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3" fill="hold">
                          <p:stCondLst>
                            <p:cond delay="indefinite"/>
                          </p:stCondLst>
                          <p:childTnLst>
                            <p:par>
                              <p:cTn id="1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5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6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9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15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15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6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7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5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0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162" dur="250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4" grpId="0"/>
          <p:bldP spid="12" grpId="0"/>
          <p:bldP spid="14" grpId="0"/>
          <p:bldP spid="16" grpId="0"/>
          <p:bldP spid="18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250" fill="hold"/>
                                            <p:tgtEl>
                                              <p:spTgt spid="9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6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2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3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6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6" dur="250" fill="hold"/>
                                            <p:tgtEl>
                                              <p:spTgt spid="14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" fill="hold">
                          <p:stCondLst>
                            <p:cond delay="indefinite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7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8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8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250" fill="hold"/>
                                            <p:tgtEl>
                                              <p:spTgt spid="12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5" fill="hold">
                          <p:stCondLst>
                            <p:cond delay="indefinite"/>
                          </p:stCondLst>
                          <p:childTnLst>
                            <p:par>
                              <p:cTn id="9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7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1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250" fill="hold"/>
                                            <p:tgtEl>
                                              <p:spTgt spid="14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1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9" fill="hold">
                          <p:stCondLst>
                            <p:cond delay="indefinite"/>
                          </p:stCondLst>
                          <p:childTnLst>
                            <p:par>
                              <p:cTn id="1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1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3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250" fill="hold"/>
                                            <p:tgtEl>
                                              <p:spTgt spid="15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4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3" fill="hold">
                          <p:stCondLst>
                            <p:cond delay="indefinite"/>
                          </p:stCondLst>
                          <p:childTnLst>
                            <p:par>
                              <p:cTn id="1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5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6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6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7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5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0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62" dur="250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4" grpId="0"/>
          <p:bldP spid="12" grpId="0"/>
          <p:bldP spid="14" grpId="0"/>
          <p:bldP spid="16" grpId="0"/>
          <p:bldP spid="18" grpId="0"/>
          <p:bldP spid="20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G">
            <a:extLst>
              <a:ext uri="{FF2B5EF4-FFF2-40B4-BE49-F238E27FC236}">
                <a16:creationId xmlns:a16="http://schemas.microsoft.com/office/drawing/2014/main" id="{73E493CF-B1A6-4041-A03D-ACE968EFC118}"/>
              </a:ext>
            </a:extLst>
          </p:cNvPr>
          <p:cNvSpPr/>
          <p:nvPr/>
        </p:nvSpPr>
        <p:spPr bwMode="gray">
          <a:xfrm>
            <a:off x="199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pic>
        <p:nvPicPr>
          <p:cNvPr id="162" name="Logo">
            <a:extLst>
              <a:ext uri="{FF2B5EF4-FFF2-40B4-BE49-F238E27FC236}">
                <a16:creationId xmlns:a16="http://schemas.microsoft.com/office/drawing/2014/main" id="{68F57770-8377-468F-8378-0B0D90B395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sp>
        <p:nvSpPr>
          <p:cNvPr id="77" name="Textfeld 76">
            <a:extLst>
              <a:ext uri="{FF2B5EF4-FFF2-40B4-BE49-F238E27FC236}">
                <a16:creationId xmlns:a16="http://schemas.microsoft.com/office/drawing/2014/main" id="{CD28337E-DDDD-40E7-A13E-6D7087A22524}"/>
              </a:ext>
            </a:extLst>
          </p:cNvPr>
          <p:cNvSpPr txBox="1"/>
          <p:nvPr/>
        </p:nvSpPr>
        <p:spPr bwMode="gray">
          <a:xfrm>
            <a:off x="541338" y="3369585"/>
            <a:ext cx="11109325" cy="6661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just"/>
            <a:r>
              <a:rPr lang="de-DE" cap="all" dirty="0">
                <a:solidFill>
                  <a:srgbClr val="009CB4"/>
                </a:solidFill>
                <a:latin typeface="+mj-lt"/>
              </a:rPr>
              <a:t>Hinweise zur Entstehung und Verwendung</a:t>
            </a:r>
          </a:p>
          <a:p>
            <a:pPr algn="just"/>
            <a:endParaRPr lang="de-DE" sz="1600" cap="all" dirty="0">
              <a:solidFill>
                <a:schemeClr val="bg1"/>
              </a:solidFill>
              <a:ea typeface="+mj-ea"/>
              <a:cs typeface="+mj-cs"/>
            </a:endParaRPr>
          </a:p>
          <a:p>
            <a:pPr algn="just"/>
            <a:r>
              <a:rPr lang="de-DE" sz="1600" dirty="0">
                <a:solidFill>
                  <a:schemeClr val="bg1"/>
                </a:solidFill>
              </a:rPr>
              <a:t>Diese Handreichung ist auf Basis des </a:t>
            </a:r>
            <a:r>
              <a:rPr lang="de-DE" sz="1600" dirty="0">
                <a:solidFill>
                  <a:schemeClr val="bg1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Kurzfassung des Gutachtens zu den rechtlichen Rahmenbedingungen des</a:t>
            </a:r>
            <a:br>
              <a:rPr lang="de-DE" sz="1600" dirty="0">
                <a:solidFill>
                  <a:schemeClr val="bg1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de-DE" sz="1600" dirty="0">
                <a:solidFill>
                  <a:schemeClr val="bg1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Forschungsdatenmanagements</a:t>
            </a:r>
            <a:r>
              <a:rPr lang="de-DE" sz="1600" dirty="0">
                <a:solidFill>
                  <a:schemeClr val="bg1"/>
                </a:solidFill>
              </a:rPr>
              <a:t> (Stand: 12.07.2018) von </a:t>
            </a:r>
            <a:r>
              <a:rPr lang="de-DE" sz="1600" dirty="0">
                <a:solidFill>
                  <a:schemeClr val="bg1"/>
                </a:solidFill>
                <a:latin typeface="+mj-lt"/>
              </a:rPr>
              <a:t>Anne Lauber‐Rönsberg</a:t>
            </a:r>
            <a:r>
              <a:rPr lang="de-DE" sz="1600" dirty="0">
                <a:solidFill>
                  <a:schemeClr val="bg1"/>
                </a:solidFill>
              </a:rPr>
              <a:t>, </a:t>
            </a:r>
            <a:r>
              <a:rPr lang="de-DE" sz="1600" dirty="0">
                <a:solidFill>
                  <a:schemeClr val="bg1"/>
                </a:solidFill>
                <a:latin typeface="+mj-lt"/>
              </a:rPr>
              <a:t>Philipp Krahn</a:t>
            </a:r>
            <a:r>
              <a:rPr lang="de-DE" sz="1600" dirty="0">
                <a:solidFill>
                  <a:schemeClr val="bg1"/>
                </a:solidFill>
              </a:rPr>
              <a:t>, </a:t>
            </a:r>
            <a:r>
              <a:rPr lang="de-DE" sz="1600" dirty="0">
                <a:solidFill>
                  <a:schemeClr val="bg1"/>
                </a:solidFill>
                <a:latin typeface="+mj-lt"/>
              </a:rPr>
              <a:t>Paul Baumann </a:t>
            </a:r>
            <a:r>
              <a:rPr lang="de-DE" sz="1600" dirty="0">
                <a:solidFill>
                  <a:schemeClr val="bg1"/>
                </a:solidFill>
              </a:rPr>
              <a:t>entstanden. Die Handreichung dient dazu, Forschenden und Forschungsdatenmanager*innen einen gut verständlichen Zugang zu Rechtsfragen hinsichtlich Forschungsdaten zu ermöglichen. Die Handreichung kann zum Beispiel in der Beratungspraxis eingesetzt werden.</a:t>
            </a:r>
          </a:p>
          <a:p>
            <a:pPr algn="just"/>
            <a:r>
              <a:rPr lang="de-DE" sz="1600" dirty="0">
                <a:solidFill>
                  <a:schemeClr val="bg1"/>
                </a:solidFill>
              </a:rPr>
              <a:t>Die Handreichung soll bei Bedarf aktualisiert werden. Anmerkungen und Korrekturen sowie Verbesserungsvorschläge bitten wir an </a:t>
            </a:r>
            <a:r>
              <a:rPr lang="de-DE" sz="1600" dirty="0">
                <a:solidFill>
                  <a:schemeClr val="bg1"/>
                </a:solidFill>
                <a:latin typeface="+mj-lt"/>
              </a:rPr>
              <a:t>hefdi@uni-marburg.de </a:t>
            </a:r>
            <a:r>
              <a:rPr lang="de-DE" sz="1600" dirty="0">
                <a:solidFill>
                  <a:schemeClr val="bg1"/>
                </a:solidFill>
              </a:rPr>
              <a:t>zu senden.</a:t>
            </a:r>
          </a:p>
          <a:p>
            <a:pPr algn="just"/>
            <a:endParaRPr lang="de-DE" sz="1600" dirty="0">
              <a:solidFill>
                <a:schemeClr val="bg1"/>
              </a:solidFill>
            </a:endParaRPr>
          </a:p>
          <a:p>
            <a:pPr algn="just"/>
            <a:r>
              <a:rPr lang="de-DE" sz="1600" dirty="0">
                <a:solidFill>
                  <a:schemeClr val="bg1"/>
                </a:solidFill>
              </a:rPr>
              <a:t>Dieses Werk ist lizenziert unter einer </a:t>
            </a:r>
            <a:r>
              <a:rPr lang="de-DE" sz="1600" dirty="0">
                <a:solidFill>
                  <a:schemeClr val="bg1"/>
                </a:solidFill>
                <a:latin typeface="+mj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Namensnennung – Weitergabe unter gleichen Bedingungen 4.0 International Lizenz</a:t>
            </a:r>
            <a:r>
              <a:rPr lang="de-DE" sz="16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0FF082E5-93D5-4B6B-9916-32B0FECB8140}"/>
              </a:ext>
            </a:extLst>
          </p:cNvPr>
          <p:cNvSpPr txBox="1"/>
          <p:nvPr/>
        </p:nvSpPr>
        <p:spPr bwMode="gray">
          <a:xfrm>
            <a:off x="539749" y="1759173"/>
            <a:ext cx="11109326" cy="1353434"/>
          </a:xfrm>
          <a:prstGeom prst="rect">
            <a:avLst/>
          </a:prstGeom>
        </p:spPr>
        <p:txBody>
          <a:bodyPr wrap="square" lIns="0" tIns="0" rIns="0" bIns="0" numCol="1" rtlCol="0">
            <a:noAutofit/>
          </a:bodyPr>
          <a:lstStyle/>
          <a:p>
            <a:pPr marL="0" indent="0" algn="l">
              <a:buNone/>
            </a:pPr>
            <a:r>
              <a:rPr lang="de-DE" cap="all" dirty="0">
                <a:solidFill>
                  <a:srgbClr val="009CB4"/>
                </a:solidFill>
                <a:latin typeface="+mj-lt"/>
              </a:rPr>
              <a:t>Bearbeitung</a:t>
            </a:r>
            <a:endParaRPr lang="de-DE" sz="2800" cap="all" dirty="0">
              <a:solidFill>
                <a:srgbClr val="009CB4"/>
              </a:solidFill>
              <a:latin typeface="+mj-lt"/>
            </a:endParaRPr>
          </a:p>
          <a:p>
            <a:pPr marL="0" indent="0" algn="l">
              <a:buNone/>
            </a:pPr>
            <a:endParaRPr lang="de-DE" sz="1600" dirty="0">
              <a:solidFill>
                <a:schemeClr val="bg1"/>
              </a:solidFill>
            </a:endParaRPr>
          </a:p>
          <a:p>
            <a:pPr marL="0" indent="0" algn="l">
              <a:buNone/>
            </a:pPr>
            <a:r>
              <a:rPr lang="de-DE" sz="1600" dirty="0">
                <a:solidFill>
                  <a:schemeClr val="bg1"/>
                </a:solidFill>
                <a:latin typeface="+mj-lt"/>
              </a:rPr>
              <a:t>Patrick Langner</a:t>
            </a:r>
            <a:r>
              <a:rPr lang="de-DE" sz="1600" dirty="0">
                <a:solidFill>
                  <a:schemeClr val="bg1"/>
                </a:solidFill>
              </a:rPr>
              <a:t>, Hochschul- und Landesbibliothek Fulda</a:t>
            </a:r>
          </a:p>
          <a:p>
            <a:r>
              <a:rPr lang="de-DE" sz="1600" dirty="0">
                <a:solidFill>
                  <a:schemeClr val="bg1"/>
                </a:solidFill>
                <a:latin typeface="+mj-lt"/>
              </a:rPr>
              <a:t>Christian Krippes</a:t>
            </a:r>
            <a:r>
              <a:rPr lang="de-DE" sz="1600" dirty="0">
                <a:solidFill>
                  <a:schemeClr val="bg1"/>
                </a:solidFill>
              </a:rPr>
              <a:t>, Universitätsbibliothek der Justus-Liebig-Universität Gießen</a:t>
            </a:r>
          </a:p>
          <a:p>
            <a:pPr marL="0" indent="0" algn="l">
              <a:buNone/>
            </a:pPr>
            <a:r>
              <a:rPr lang="de-DE" sz="1600" dirty="0">
                <a:solidFill>
                  <a:schemeClr val="bg1"/>
                </a:solidFill>
                <a:latin typeface="+mj-lt"/>
              </a:rPr>
              <a:t>Nina Dworschak</a:t>
            </a:r>
            <a:r>
              <a:rPr lang="de-DE" sz="1600" dirty="0">
                <a:solidFill>
                  <a:schemeClr val="bg1"/>
                </a:solidFill>
              </a:rPr>
              <a:t>, Universitätsbibliothek der Goethe-Universität Frankfurt am Main	</a:t>
            </a: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0A04BB9B-2AF4-43FF-B4AC-AC9A0C2B7BB4}"/>
              </a:ext>
            </a:extLst>
          </p:cNvPr>
          <p:cNvSpPr/>
          <p:nvPr/>
        </p:nvSpPr>
        <p:spPr bwMode="gray">
          <a:xfrm>
            <a:off x="448914" y="442181"/>
            <a:ext cx="107055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cap="all" dirty="0">
                <a:solidFill>
                  <a:srgbClr val="009CB4"/>
                </a:solidFill>
                <a:latin typeface="+mj-lt"/>
                <a:ea typeface="+mj-ea"/>
                <a:cs typeface="+mj-cs"/>
              </a:rPr>
              <a:t>Rechtliche Rahmenbedingungen des Forschungsdatenmanagements – </a:t>
            </a:r>
            <a:r>
              <a:rPr lang="de-DE" sz="2400" cap="all" dirty="0">
                <a:solidFill>
                  <a:srgbClr val="009CB4"/>
                </a:solidFill>
                <a:latin typeface="+mj-lt"/>
              </a:rPr>
              <a:t>Teil 2: </a:t>
            </a:r>
            <a:r>
              <a:rPr lang="de-DE" sz="2400" cap="all" dirty="0">
                <a:solidFill>
                  <a:srgbClr val="009CB4"/>
                </a:solidFill>
              </a:rPr>
              <a:t>Entscheidungsbefugnis über den Umgang mit Forschungsdaten</a:t>
            </a:r>
            <a:endParaRPr lang="de-DE" sz="2400" cap="all" dirty="0">
              <a:solidFill>
                <a:srgbClr val="009CB4"/>
              </a:solidFill>
              <a:ea typeface="+mj-ea"/>
              <a:cs typeface="+mj-cs"/>
            </a:endParaRPr>
          </a:p>
        </p:txBody>
      </p:sp>
      <p:pic>
        <p:nvPicPr>
          <p:cNvPr id="7" name="Grafik 6">
            <a:hlinkClick r:id="rId5"/>
            <a:extLst>
              <a:ext uri="{FF2B5EF4-FFF2-40B4-BE49-F238E27FC236}">
                <a16:creationId xmlns:a16="http://schemas.microsoft.com/office/drawing/2014/main" id="{71255C51-4C64-42F5-8DED-D484737E64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gray">
          <a:xfrm>
            <a:off x="11077647" y="6402510"/>
            <a:ext cx="83820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12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HG">
            <a:extLst>
              <a:ext uri="{FF2B5EF4-FFF2-40B4-BE49-F238E27FC236}">
                <a16:creationId xmlns:a16="http://schemas.microsoft.com/office/drawing/2014/main" id="{28DD0817-447E-4999-930A-8A0F528B9DBF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30" name="Titel">
            <a:extLst>
              <a:ext uri="{FF2B5EF4-FFF2-40B4-BE49-F238E27FC236}">
                <a16:creationId xmlns:a16="http://schemas.microsoft.com/office/drawing/2014/main" id="{F31A51C4-D29F-419E-B606-5F448848FE08}"/>
              </a:ext>
            </a:extLst>
          </p:cNvPr>
          <p:cNvSpPr txBox="1">
            <a:spLocks/>
          </p:cNvSpPr>
          <p:nvPr/>
        </p:nvSpPr>
        <p:spPr bwMode="gray">
          <a:xfrm>
            <a:off x="540000" y="3895848"/>
            <a:ext cx="8070600" cy="210871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 cap="all" baseline="0">
                <a:solidFill>
                  <a:srgbClr val="052823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de-DE" sz="5400" b="0" dirty="0">
                <a:solidFill>
                  <a:schemeClr val="bg1"/>
                </a:solidFill>
                <a:latin typeface="+mn-lt"/>
              </a:rPr>
              <a:t>Entscheidungsbefugnis</a:t>
            </a:r>
            <a:br>
              <a:rPr lang="de-DE" sz="5400" b="0" dirty="0">
                <a:solidFill>
                  <a:schemeClr val="bg1"/>
                </a:solidFill>
                <a:latin typeface="+mn-lt"/>
              </a:rPr>
            </a:br>
            <a:r>
              <a:rPr lang="de-DE" sz="5400" b="0" dirty="0">
                <a:solidFill>
                  <a:schemeClr val="bg1"/>
                </a:solidFill>
                <a:latin typeface="+mn-lt"/>
              </a:rPr>
              <a:t>über den Umgang mit</a:t>
            </a:r>
            <a:br>
              <a:rPr lang="de-DE" sz="5400" b="0" dirty="0">
                <a:solidFill>
                  <a:schemeClr val="bg1"/>
                </a:solidFill>
                <a:latin typeface="+mn-lt"/>
              </a:rPr>
            </a:br>
            <a:r>
              <a:rPr lang="de-DE" sz="5400" b="0" dirty="0">
                <a:solidFill>
                  <a:schemeClr val="bg1"/>
                </a:solidFill>
                <a:latin typeface="+mn-lt"/>
              </a:rPr>
              <a:t>Forschungsdaten</a:t>
            </a:r>
          </a:p>
        </p:txBody>
      </p:sp>
      <p:pic>
        <p:nvPicPr>
          <p:cNvPr id="60" name="Logo">
            <a:extLst>
              <a:ext uri="{FF2B5EF4-FFF2-40B4-BE49-F238E27FC236}">
                <a16:creationId xmlns:a16="http://schemas.microsoft.com/office/drawing/2014/main" id="{E0298959-5205-4E91-BD69-7CB3DEC97A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630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HG">
            <a:extLst>
              <a:ext uri="{FF2B5EF4-FFF2-40B4-BE49-F238E27FC236}">
                <a16:creationId xmlns:a16="http://schemas.microsoft.com/office/drawing/2014/main" id="{55588104-E033-418E-BE69-9A605FC4D82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10" name="Titel">
            <a:extLst>
              <a:ext uri="{FF2B5EF4-FFF2-40B4-BE49-F238E27FC236}">
                <a16:creationId xmlns:a16="http://schemas.microsoft.com/office/drawing/2014/main" id="{1F0E6EFB-6D9C-4DBE-AA02-F86B042364DC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br>
              <a:rPr lang="de-DE" sz="2800" dirty="0">
                <a:latin typeface="+mn-lt"/>
              </a:rPr>
            </a:b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Entscheidungsbefugnis</a:t>
            </a: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über den Umgang mit</a:t>
            </a: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Forschungsdaten</a:t>
            </a:r>
            <a:br>
              <a:rPr lang="de-DE" sz="2800" dirty="0">
                <a:latin typeface="+mn-lt"/>
              </a:rPr>
            </a:br>
            <a:endParaRPr lang="de-DE" sz="2800" dirty="0">
              <a:latin typeface="+mn-lt"/>
            </a:endParaRPr>
          </a:p>
        </p:txBody>
      </p:sp>
      <p:sp>
        <p:nvSpPr>
          <p:cNvPr id="2" name="Inhalt">
            <a:extLst>
              <a:ext uri="{FF2B5EF4-FFF2-40B4-BE49-F238E27FC236}">
                <a16:creationId xmlns:a16="http://schemas.microsoft.com/office/drawing/2014/main" id="{D3CB11C6-E354-4084-965E-CFA0D613793E}"/>
              </a:ext>
            </a:extLst>
          </p:cNvPr>
          <p:cNvSpPr>
            <a:spLocks noGrp="1"/>
          </p:cNvSpPr>
          <p:nvPr>
            <p:ph sz="quarter" idx="4294967295"/>
          </p:nvPr>
        </p:nvSpPr>
        <p:spPr bwMode="gray">
          <a:xfrm>
            <a:off x="540000" y="2944561"/>
            <a:ext cx="3402000" cy="1584002"/>
          </a:xfrm>
        </p:spPr>
        <p:txBody>
          <a:bodyPr wrap="square" lIns="144000" tIns="0" rIns="144000">
            <a:noAutofit/>
          </a:bodyPr>
          <a:lstStyle/>
          <a:p>
            <a:pPr marL="0" indent="0">
              <a:buNone/>
            </a:pPr>
            <a:r>
              <a:rPr lang="de-DE" sz="1400" dirty="0"/>
              <a:t>Im Allgemeinen können Wissen-schaftler*innen, denen Forschungsdaten zugeordnet sind, auch über eine </a:t>
            </a:r>
            <a:r>
              <a:rPr lang="de-DE" sz="1400" dirty="0">
                <a:latin typeface="+mj-lt"/>
              </a:rPr>
              <a:t>Veröffentlichung </a:t>
            </a:r>
            <a:r>
              <a:rPr lang="de-DE" sz="1400" dirty="0"/>
              <a:t>und damit die </a:t>
            </a:r>
            <a:r>
              <a:rPr lang="de-DE" sz="1400" dirty="0">
                <a:latin typeface="+mj-lt"/>
              </a:rPr>
              <a:t>Möglichkeit zur und Modalitäten der Nachnutzung</a:t>
            </a:r>
            <a:r>
              <a:rPr lang="de-DE" sz="1400" dirty="0"/>
              <a:t> durch Dritte entscheiden, sofern dem nicht z.B. </a:t>
            </a:r>
            <a:r>
              <a:rPr lang="de-DE" sz="1400" dirty="0">
                <a:latin typeface="+mj-lt"/>
              </a:rPr>
              <a:t>Geheimhaltungs-vereinbarungen</a:t>
            </a:r>
            <a:r>
              <a:rPr lang="de-DE" sz="1400" dirty="0"/>
              <a:t> entgegenstehen.</a:t>
            </a:r>
          </a:p>
        </p:txBody>
      </p:sp>
      <p:cxnSp>
        <p:nvCxnSpPr>
          <p:cNvPr id="62" name="Gerader Verbinder">
            <a:extLst>
              <a:ext uri="{FF2B5EF4-FFF2-40B4-BE49-F238E27FC236}">
                <a16:creationId xmlns:a16="http://schemas.microsoft.com/office/drawing/2014/main" id="{63578F2D-FDF6-48C1-A90D-D8A1C1FFD05E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2944563"/>
            <a:ext cx="0" cy="1584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Kopf">
            <a:extLst>
              <a:ext uri="{FF2B5EF4-FFF2-40B4-BE49-F238E27FC236}">
                <a16:creationId xmlns:a16="http://schemas.microsoft.com/office/drawing/2014/main" id="{875D2335-1892-41E5-9F73-30ABB85827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478" t="33486" r="32400"/>
          <a:stretch/>
        </p:blipFill>
        <p:spPr bwMode="gray">
          <a:xfrm>
            <a:off x="8180342" y="3834076"/>
            <a:ext cx="2804260" cy="6047848"/>
          </a:xfrm>
          <a:prstGeom prst="rect">
            <a:avLst/>
          </a:prstGeom>
        </p:spPr>
      </p:pic>
      <p:grpSp>
        <p:nvGrpSpPr>
          <p:cNvPr id="35" name="ICON 1">
            <a:extLst>
              <a:ext uri="{FF2B5EF4-FFF2-40B4-BE49-F238E27FC236}">
                <a16:creationId xmlns:a16="http://schemas.microsoft.com/office/drawing/2014/main" id="{8899369C-5501-4D31-8517-E9D4FDA77C9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673182" y="3145425"/>
            <a:ext cx="647700" cy="647700"/>
            <a:chOff x="9688053" y="875463"/>
            <a:chExt cx="647700" cy="647700"/>
          </a:xfrm>
        </p:grpSpPr>
        <p:sp>
          <p:nvSpPr>
            <p:cNvPr id="36" name="Ellipse 35">
              <a:extLst>
                <a:ext uri="{FF2B5EF4-FFF2-40B4-BE49-F238E27FC236}">
                  <a16:creationId xmlns:a16="http://schemas.microsoft.com/office/drawing/2014/main" id="{8B233A10-8B00-4459-8E85-37E9BCB48BDB}"/>
                </a:ext>
              </a:extLst>
            </p:cNvPr>
            <p:cNvSpPr/>
            <p:nvPr/>
          </p:nvSpPr>
          <p:spPr bwMode="gray">
            <a:xfrm>
              <a:off x="9688053" y="875463"/>
              <a:ext cx="647700" cy="64770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pic>
          <p:nvPicPr>
            <p:cNvPr id="37" name="Balkendiagramm">
              <a:extLst>
                <a:ext uri="{FF2B5EF4-FFF2-40B4-BE49-F238E27FC236}">
                  <a16:creationId xmlns:a16="http://schemas.microsoft.com/office/drawing/2014/main" id="{F35BAD9F-64EB-4E56-87AA-927DAE9C94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 bwMode="gray">
            <a:xfrm>
              <a:off x="9872185" y="1043474"/>
              <a:ext cx="279437" cy="311679"/>
            </a:xfrm>
            <a:prstGeom prst="rect">
              <a:avLst/>
            </a:prstGeom>
          </p:spPr>
        </p:pic>
      </p:grpSp>
      <p:grpSp>
        <p:nvGrpSpPr>
          <p:cNvPr id="26" name="ICON 2">
            <a:extLst>
              <a:ext uri="{FF2B5EF4-FFF2-40B4-BE49-F238E27FC236}">
                <a16:creationId xmlns:a16="http://schemas.microsoft.com/office/drawing/2014/main" id="{FF356A41-2726-43D0-B6B8-95DE616E6603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480159" y="2686204"/>
            <a:ext cx="647700" cy="647700"/>
            <a:chOff x="9662433" y="1684634"/>
            <a:chExt cx="647700" cy="647700"/>
          </a:xfrm>
        </p:grpSpPr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EBCE7665-8401-4D70-82A5-3F66E773C076}"/>
                </a:ext>
              </a:extLst>
            </p:cNvPr>
            <p:cNvSpPr/>
            <p:nvPr/>
          </p:nvSpPr>
          <p:spPr bwMode="gray">
            <a:xfrm>
              <a:off x="9662433" y="1684634"/>
              <a:ext cx="647700" cy="64770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pic>
          <p:nvPicPr>
            <p:cNvPr id="28" name="Blatt">
              <a:extLst>
                <a:ext uri="{FF2B5EF4-FFF2-40B4-BE49-F238E27FC236}">
                  <a16:creationId xmlns:a16="http://schemas.microsoft.com/office/drawing/2014/main" id="{6DD9958D-42FD-47A3-86B9-B9EA618B6CB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 bwMode="gray">
            <a:xfrm>
              <a:off x="9844923" y="1820005"/>
              <a:ext cx="282720" cy="376959"/>
            </a:xfrm>
            <a:prstGeom prst="rect">
              <a:avLst/>
            </a:prstGeom>
          </p:spPr>
        </p:pic>
      </p:grpSp>
      <p:grpSp>
        <p:nvGrpSpPr>
          <p:cNvPr id="23" name="ICON 3">
            <a:extLst>
              <a:ext uri="{FF2B5EF4-FFF2-40B4-BE49-F238E27FC236}">
                <a16:creationId xmlns:a16="http://schemas.microsoft.com/office/drawing/2014/main" id="{B9BDD614-8EE6-4597-A5C1-8CAF4B18EE43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382386" y="2488951"/>
            <a:ext cx="647700" cy="647700"/>
            <a:chOff x="10810795" y="1296905"/>
            <a:chExt cx="647700" cy="647700"/>
          </a:xfrm>
        </p:grpSpPr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A4B4A6AA-E00A-4053-AC66-07BEE168D09F}"/>
                </a:ext>
              </a:extLst>
            </p:cNvPr>
            <p:cNvSpPr/>
            <p:nvPr/>
          </p:nvSpPr>
          <p:spPr bwMode="gray">
            <a:xfrm>
              <a:off x="10810795" y="1296905"/>
              <a:ext cx="647700" cy="64770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pic>
          <p:nvPicPr>
            <p:cNvPr id="25" name="Module">
              <a:extLst>
                <a:ext uri="{FF2B5EF4-FFF2-40B4-BE49-F238E27FC236}">
                  <a16:creationId xmlns:a16="http://schemas.microsoft.com/office/drawing/2014/main" id="{E782ED8B-5CC0-4A07-873C-F091B4288BD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 bwMode="gray">
            <a:xfrm>
              <a:off x="11009805" y="1475109"/>
              <a:ext cx="249680" cy="291293"/>
            </a:xfrm>
            <a:prstGeom prst="rect">
              <a:avLst/>
            </a:prstGeom>
          </p:spPr>
        </p:pic>
      </p:grpSp>
      <p:grpSp>
        <p:nvGrpSpPr>
          <p:cNvPr id="29" name="ICON 4">
            <a:extLst>
              <a:ext uri="{FF2B5EF4-FFF2-40B4-BE49-F238E27FC236}">
                <a16:creationId xmlns:a16="http://schemas.microsoft.com/office/drawing/2014/main" id="{43A9B158-73B3-47A1-BAB5-D38CD7910C1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294138" y="2686204"/>
            <a:ext cx="647700" cy="647700"/>
            <a:chOff x="8304245" y="1339859"/>
            <a:chExt cx="647700" cy="647700"/>
          </a:xfrm>
        </p:grpSpPr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5B57DA34-B96F-424F-B85D-DA626D144E07}"/>
                </a:ext>
              </a:extLst>
            </p:cNvPr>
            <p:cNvSpPr/>
            <p:nvPr/>
          </p:nvSpPr>
          <p:spPr bwMode="gray">
            <a:xfrm>
              <a:off x="8304245" y="1339859"/>
              <a:ext cx="647700" cy="64770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pic>
          <p:nvPicPr>
            <p:cNvPr id="31" name="Blätter">
              <a:extLst>
                <a:ext uri="{FF2B5EF4-FFF2-40B4-BE49-F238E27FC236}">
                  <a16:creationId xmlns:a16="http://schemas.microsoft.com/office/drawing/2014/main" id="{A62FCB30-3816-41C0-AC79-93FAEA0FBAA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 bwMode="gray">
            <a:xfrm>
              <a:off x="8492671" y="1489881"/>
              <a:ext cx="270848" cy="347656"/>
            </a:xfrm>
            <a:prstGeom prst="rect">
              <a:avLst/>
            </a:prstGeom>
          </p:spPr>
        </p:pic>
      </p:grpSp>
      <p:grpSp>
        <p:nvGrpSpPr>
          <p:cNvPr id="32" name="ICON 5">
            <a:extLst>
              <a:ext uri="{FF2B5EF4-FFF2-40B4-BE49-F238E27FC236}">
                <a16:creationId xmlns:a16="http://schemas.microsoft.com/office/drawing/2014/main" id="{74447F1B-F5E6-4477-8D2F-D78B8567E64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091591" y="3145425"/>
            <a:ext cx="647700" cy="647700"/>
            <a:chOff x="7125843" y="1821077"/>
            <a:chExt cx="647700" cy="647700"/>
          </a:xfrm>
        </p:grpSpPr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70531966-AB6A-4962-B46D-BAA41BBF7468}"/>
                </a:ext>
              </a:extLst>
            </p:cNvPr>
            <p:cNvSpPr/>
            <p:nvPr/>
          </p:nvSpPr>
          <p:spPr bwMode="gray">
            <a:xfrm>
              <a:off x="7125843" y="1821077"/>
              <a:ext cx="647700" cy="64770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pic>
          <p:nvPicPr>
            <p:cNvPr id="34" name="Kuchendiagramm">
              <a:extLst>
                <a:ext uri="{FF2B5EF4-FFF2-40B4-BE49-F238E27FC236}">
                  <a16:creationId xmlns:a16="http://schemas.microsoft.com/office/drawing/2014/main" id="{D8422223-15EA-4483-87AF-5AB313BFF8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 bwMode="gray">
            <a:xfrm>
              <a:off x="7301668" y="1972974"/>
              <a:ext cx="296051" cy="320096"/>
            </a:xfrm>
            <a:prstGeom prst="rect">
              <a:avLst/>
            </a:prstGeom>
          </p:spPr>
        </p:pic>
      </p:grpSp>
      <p:cxnSp>
        <p:nvCxnSpPr>
          <p:cNvPr id="4" name="Gerader Verbinder 1">
            <a:extLst>
              <a:ext uri="{FF2B5EF4-FFF2-40B4-BE49-F238E27FC236}">
                <a16:creationId xmlns:a16="http://schemas.microsoft.com/office/drawing/2014/main" id="{F314850A-F6DB-4B33-B0B9-350B13BADAEA}"/>
              </a:ext>
            </a:extLst>
          </p:cNvPr>
          <p:cNvCxnSpPr>
            <a:cxnSpLocks noChangeAspect="1"/>
            <a:stCxn id="36" idx="5"/>
          </p:cNvCxnSpPr>
          <p:nvPr/>
        </p:nvCxnSpPr>
        <p:spPr bwMode="gray">
          <a:xfrm>
            <a:off x="8226029" y="3698272"/>
            <a:ext cx="552211" cy="597178"/>
          </a:xfrm>
          <a:prstGeom prst="line">
            <a:avLst/>
          </a:prstGeom>
          <a:ln w="12700">
            <a:solidFill>
              <a:srgbClr val="DCE04B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r Verbinder 2">
            <a:extLst>
              <a:ext uri="{FF2B5EF4-FFF2-40B4-BE49-F238E27FC236}">
                <a16:creationId xmlns:a16="http://schemas.microsoft.com/office/drawing/2014/main" id="{D12B6C84-4D9A-4674-ACEA-6D2AF204809F}"/>
              </a:ext>
            </a:extLst>
          </p:cNvPr>
          <p:cNvCxnSpPr>
            <a:cxnSpLocks noChangeAspect="1"/>
          </p:cNvCxnSpPr>
          <p:nvPr/>
        </p:nvCxnSpPr>
        <p:spPr bwMode="gray">
          <a:xfrm>
            <a:off x="8927993" y="3297322"/>
            <a:ext cx="238309" cy="596684"/>
          </a:xfrm>
          <a:prstGeom prst="line">
            <a:avLst/>
          </a:prstGeom>
          <a:ln w="12700">
            <a:solidFill>
              <a:srgbClr val="DCE04B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r Verbinder 3">
            <a:extLst>
              <a:ext uri="{FF2B5EF4-FFF2-40B4-BE49-F238E27FC236}">
                <a16:creationId xmlns:a16="http://schemas.microsoft.com/office/drawing/2014/main" id="{E301CD03-9097-45A0-959B-588AF6AAACE1}"/>
              </a:ext>
            </a:extLst>
          </p:cNvPr>
          <p:cNvCxnSpPr>
            <a:cxnSpLocks noChangeAspect="1"/>
          </p:cNvCxnSpPr>
          <p:nvPr/>
        </p:nvCxnSpPr>
        <p:spPr bwMode="gray">
          <a:xfrm>
            <a:off x="9710482" y="3122341"/>
            <a:ext cx="8921" cy="802888"/>
          </a:xfrm>
          <a:prstGeom prst="line">
            <a:avLst/>
          </a:prstGeom>
          <a:ln w="12700">
            <a:solidFill>
              <a:srgbClr val="DCE04B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r Verbinder 4">
            <a:extLst>
              <a:ext uri="{FF2B5EF4-FFF2-40B4-BE49-F238E27FC236}">
                <a16:creationId xmlns:a16="http://schemas.microsoft.com/office/drawing/2014/main" id="{430DC013-DB86-4C46-B4DE-B585779F2E29}"/>
              </a:ext>
            </a:extLst>
          </p:cNvPr>
          <p:cNvCxnSpPr>
            <a:cxnSpLocks noChangeAspect="1"/>
          </p:cNvCxnSpPr>
          <p:nvPr/>
        </p:nvCxnSpPr>
        <p:spPr bwMode="gray">
          <a:xfrm flipH="1">
            <a:off x="10281425" y="3314142"/>
            <a:ext cx="227484" cy="731520"/>
          </a:xfrm>
          <a:prstGeom prst="line">
            <a:avLst/>
          </a:prstGeom>
          <a:ln w="12700">
            <a:solidFill>
              <a:srgbClr val="DCE04B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r Verbinder 5">
            <a:extLst>
              <a:ext uri="{FF2B5EF4-FFF2-40B4-BE49-F238E27FC236}">
                <a16:creationId xmlns:a16="http://schemas.microsoft.com/office/drawing/2014/main" id="{2FBB602A-D796-4127-976C-C8B1AA7C5C7E}"/>
              </a:ext>
            </a:extLst>
          </p:cNvPr>
          <p:cNvCxnSpPr>
            <a:cxnSpLocks noChangeAspect="1"/>
          </p:cNvCxnSpPr>
          <p:nvPr/>
        </p:nvCxnSpPr>
        <p:spPr bwMode="gray">
          <a:xfrm flipH="1">
            <a:off x="10772078" y="3697744"/>
            <a:ext cx="414825" cy="450510"/>
          </a:xfrm>
          <a:prstGeom prst="line">
            <a:avLst/>
          </a:prstGeom>
          <a:ln w="12700">
            <a:solidFill>
              <a:srgbClr val="DCE04B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Welt">
            <a:extLst>
              <a:ext uri="{FF2B5EF4-FFF2-40B4-BE49-F238E27FC236}">
                <a16:creationId xmlns:a16="http://schemas.microsoft.com/office/drawing/2014/main" id="{6F109EEC-8770-4AE0-B42C-D909F20DEFF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127464" y="467841"/>
            <a:ext cx="1295713" cy="1295713"/>
            <a:chOff x="6795077" y="283295"/>
            <a:chExt cx="1204725" cy="1204725"/>
          </a:xfrm>
        </p:grpSpPr>
        <p:pic>
          <p:nvPicPr>
            <p:cNvPr id="39" name="Grafik 38">
              <a:extLst>
                <a:ext uri="{FF2B5EF4-FFF2-40B4-BE49-F238E27FC236}">
                  <a16:creationId xmlns:a16="http://schemas.microsoft.com/office/drawing/2014/main" id="{C3098B08-47A3-4493-95BB-EB7AD4E3DEC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 bwMode="gray">
            <a:xfrm>
              <a:off x="6795077" y="283295"/>
              <a:ext cx="1204725" cy="1204725"/>
            </a:xfrm>
            <a:prstGeom prst="rect">
              <a:avLst/>
            </a:prstGeom>
          </p:spPr>
        </p:pic>
        <p:sp>
          <p:nvSpPr>
            <p:cNvPr id="40" name="Ellipse 39">
              <a:extLst>
                <a:ext uri="{FF2B5EF4-FFF2-40B4-BE49-F238E27FC236}">
                  <a16:creationId xmlns:a16="http://schemas.microsoft.com/office/drawing/2014/main" id="{649D0991-969E-42C4-B733-DD589F8B64BD}"/>
                </a:ext>
              </a:extLst>
            </p:cNvPr>
            <p:cNvSpPr/>
            <p:nvPr/>
          </p:nvSpPr>
          <p:spPr bwMode="gray">
            <a:xfrm>
              <a:off x="6795077" y="283295"/>
              <a:ext cx="1204725" cy="1204725"/>
            </a:xfrm>
            <a:prstGeom prst="ellipse">
              <a:avLst/>
            </a:prstGeom>
            <a:noFill/>
            <a:ln w="22225">
              <a:solidFill>
                <a:srgbClr val="009C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</p:grpSp>
      <p:pic>
        <p:nvPicPr>
          <p:cNvPr id="60" name="Logo">
            <a:extLst>
              <a:ext uri="{FF2B5EF4-FFF2-40B4-BE49-F238E27FC236}">
                <a16:creationId xmlns:a16="http://schemas.microsoft.com/office/drawing/2014/main" id="{52C61BFA-7816-4DDC-9746-B2A43CD25A0A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41" name="WEITER">
            <a:extLst>
              <a:ext uri="{FF2B5EF4-FFF2-40B4-BE49-F238E27FC236}">
                <a16:creationId xmlns:a16="http://schemas.microsoft.com/office/drawing/2014/main" id="{01CA81DD-5715-4196-80D5-43193D13D34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0188" y="6352627"/>
            <a:ext cx="324000" cy="324000"/>
            <a:chOff x="11488080" y="6210730"/>
            <a:chExt cx="431514" cy="431514"/>
          </a:xfrm>
        </p:grpSpPr>
        <p:sp>
          <p:nvSpPr>
            <p:cNvPr id="42" name="Ellipse 41">
              <a:extLst>
                <a:ext uri="{FF2B5EF4-FFF2-40B4-BE49-F238E27FC236}">
                  <a16:creationId xmlns:a16="http://schemas.microsoft.com/office/drawing/2014/main" id="{06F09D7A-4318-49B3-8D15-5F23A8A86506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6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43" name="Gruppieren 42">
              <a:extLst>
                <a:ext uri="{FF2B5EF4-FFF2-40B4-BE49-F238E27FC236}">
                  <a16:creationId xmlns:a16="http://schemas.microsoft.com/office/drawing/2014/main" id="{6DC23C99-5B8A-42A9-834D-C23BDF21B39B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44" name="Gerader Verbinder 43">
                <a:extLst>
                  <a:ext uri="{FF2B5EF4-FFF2-40B4-BE49-F238E27FC236}">
                    <a16:creationId xmlns:a16="http://schemas.microsoft.com/office/drawing/2014/main" id="{5332909E-89BC-4C3A-971B-6783D6137B8A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Gerader Verbinder 44">
                <a:extLst>
                  <a:ext uri="{FF2B5EF4-FFF2-40B4-BE49-F238E27FC236}">
                    <a16:creationId xmlns:a16="http://schemas.microsoft.com/office/drawing/2014/main" id="{C73DA0CD-7EEB-4162-8AF9-83E95FF37B34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08805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750"/>
                                            <p:tgtEl>
                                              <p:spTgt spid="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2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9" presetID="22" presetClass="exit" presetSubtype="4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6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2" presetID="22" presetClass="exit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63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5" presetID="22" presetClass="exit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6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8" presetID="22" presetClass="exit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69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1" presetID="22" presetClass="exit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7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1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build="p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750"/>
                                            <p:tgtEl>
                                              <p:spTgt spid="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9" presetID="22" presetClass="exit" presetSubtype="4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6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2" presetID="22" presetClass="exit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63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5" presetID="22" presetClass="exit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6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8" presetID="22" presetClass="exit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69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1" presetID="22" presetClass="exit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7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1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build="p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HG">
            <a:extLst>
              <a:ext uri="{FF2B5EF4-FFF2-40B4-BE49-F238E27FC236}">
                <a16:creationId xmlns:a16="http://schemas.microsoft.com/office/drawing/2014/main" id="{55588104-E033-418E-BE69-9A605FC4D82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10" name="Titel">
            <a:extLst>
              <a:ext uri="{FF2B5EF4-FFF2-40B4-BE49-F238E27FC236}">
                <a16:creationId xmlns:a16="http://schemas.microsoft.com/office/drawing/2014/main" id="{1F0E6EFB-6D9C-4DBE-AA02-F86B042364DC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br>
              <a:rPr lang="de-DE" sz="2800" dirty="0">
                <a:latin typeface="+mn-lt"/>
              </a:rPr>
            </a:b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Entscheidungsbefugnis</a:t>
            </a: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über den Umgang mit</a:t>
            </a: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Forschungsdaten</a:t>
            </a:r>
            <a:br>
              <a:rPr lang="de-DE" sz="2800" dirty="0">
                <a:latin typeface="+mn-lt"/>
              </a:rPr>
            </a:br>
            <a:endParaRPr lang="de-DE" sz="2800" dirty="0">
              <a:latin typeface="+mn-lt"/>
            </a:endParaRPr>
          </a:p>
        </p:txBody>
      </p:sp>
      <p:sp>
        <p:nvSpPr>
          <p:cNvPr id="2" name="Inhalt">
            <a:extLst>
              <a:ext uri="{FF2B5EF4-FFF2-40B4-BE49-F238E27FC236}">
                <a16:creationId xmlns:a16="http://schemas.microsoft.com/office/drawing/2014/main" id="{D3CB11C6-E354-4084-965E-CFA0D613793E}"/>
              </a:ext>
            </a:extLst>
          </p:cNvPr>
          <p:cNvSpPr>
            <a:spLocks noGrp="1"/>
          </p:cNvSpPr>
          <p:nvPr>
            <p:ph sz="quarter" idx="4294967295"/>
          </p:nvPr>
        </p:nvSpPr>
        <p:spPr bwMode="gray">
          <a:xfrm>
            <a:off x="540000" y="2944561"/>
            <a:ext cx="3402000" cy="1584002"/>
          </a:xfrm>
        </p:spPr>
        <p:txBody>
          <a:bodyPr wrap="square" lIns="144000" tIns="0" rIns="144000">
            <a:noAutofit/>
          </a:bodyPr>
          <a:lstStyle/>
          <a:p>
            <a:pPr marL="0" indent="0">
              <a:buNone/>
            </a:pPr>
            <a:r>
              <a:rPr lang="de-DE" sz="1400" dirty="0"/>
              <a:t>Im Allgemeinen können Wissen-schaftler*innen, denen Forschungsdaten zugeordnet sind, auch über eine </a:t>
            </a:r>
            <a:r>
              <a:rPr lang="de-DE" sz="1400" dirty="0">
                <a:latin typeface="+mj-lt"/>
              </a:rPr>
              <a:t>Veröffentlichung </a:t>
            </a:r>
            <a:r>
              <a:rPr lang="de-DE" sz="1400" dirty="0"/>
              <a:t>und damit die </a:t>
            </a:r>
            <a:r>
              <a:rPr lang="de-DE" sz="1400" dirty="0">
                <a:latin typeface="+mj-lt"/>
              </a:rPr>
              <a:t>Möglichkeit zur und Modalitäten der Nachnutzung</a:t>
            </a:r>
            <a:r>
              <a:rPr lang="de-DE" sz="1400" dirty="0"/>
              <a:t> durch Dritte entscheiden, sofern dem nicht z.B. </a:t>
            </a:r>
            <a:r>
              <a:rPr lang="de-DE" sz="1400" dirty="0">
                <a:latin typeface="+mj-lt"/>
              </a:rPr>
              <a:t>Geheimhaltungs-vereinbarungen</a:t>
            </a:r>
            <a:r>
              <a:rPr lang="de-DE" sz="1400" dirty="0"/>
              <a:t> entgegenstehen.</a:t>
            </a:r>
          </a:p>
        </p:txBody>
      </p:sp>
      <p:cxnSp>
        <p:nvCxnSpPr>
          <p:cNvPr id="62" name="Gerader Verbinder">
            <a:extLst>
              <a:ext uri="{FF2B5EF4-FFF2-40B4-BE49-F238E27FC236}">
                <a16:creationId xmlns:a16="http://schemas.microsoft.com/office/drawing/2014/main" id="{63578F2D-FDF6-48C1-A90D-D8A1C1FFD05E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2944563"/>
            <a:ext cx="0" cy="1584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Inhalt 2">
            <a:extLst>
              <a:ext uri="{FF2B5EF4-FFF2-40B4-BE49-F238E27FC236}">
                <a16:creationId xmlns:a16="http://schemas.microsoft.com/office/drawing/2014/main" id="{164B0DA6-CAC8-4BDB-B88C-B7238C415B54}"/>
              </a:ext>
            </a:extLst>
          </p:cNvPr>
          <p:cNvSpPr txBox="1">
            <a:spLocks/>
          </p:cNvSpPr>
          <p:nvPr/>
        </p:nvSpPr>
        <p:spPr bwMode="gray">
          <a:xfrm>
            <a:off x="4393800" y="2944561"/>
            <a:ext cx="3402000" cy="1403461"/>
          </a:xfrm>
          <a:prstGeom prst="rect">
            <a:avLst/>
          </a:prstGeom>
        </p:spPr>
        <p:txBody>
          <a:bodyPr lIns="144000" tIns="0" rIns="14400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Die rechtliche Entscheidungs-</a:t>
            </a:r>
            <a:b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befugnis von Forschungsdaten </a:t>
            </a:r>
            <a:b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kann durch </a:t>
            </a: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Nutzungsrechts-einräumungen</a:t>
            </a: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insbesondere </a:t>
            </a:r>
            <a:b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im Rahmen von Dienst‐/</a:t>
            </a:r>
            <a:b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Arbeitsverträgen </a:t>
            </a: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hiervon </a:t>
            </a:r>
            <a:b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abweichen.</a:t>
            </a:r>
          </a:p>
        </p:txBody>
      </p:sp>
      <p:cxnSp>
        <p:nvCxnSpPr>
          <p:cNvPr id="42" name="Gerader Verbinder 2">
            <a:extLst>
              <a:ext uri="{FF2B5EF4-FFF2-40B4-BE49-F238E27FC236}">
                <a16:creationId xmlns:a16="http://schemas.microsoft.com/office/drawing/2014/main" id="{91372D72-C19B-4103-B803-7648E10574F7}"/>
              </a:ext>
            </a:extLst>
          </p:cNvPr>
          <p:cNvCxnSpPr>
            <a:cxnSpLocks/>
          </p:cNvCxnSpPr>
          <p:nvPr/>
        </p:nvCxnSpPr>
        <p:spPr bwMode="gray">
          <a:xfrm flipV="1">
            <a:off x="4393800" y="2944562"/>
            <a:ext cx="0" cy="1584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Kopf">
            <a:extLst>
              <a:ext uri="{FF2B5EF4-FFF2-40B4-BE49-F238E27FC236}">
                <a16:creationId xmlns:a16="http://schemas.microsoft.com/office/drawing/2014/main" id="{875D2335-1892-41E5-9F73-30ABB85827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478" t="33486" r="32400"/>
          <a:stretch/>
        </p:blipFill>
        <p:spPr bwMode="gray">
          <a:xfrm>
            <a:off x="8180342" y="3834076"/>
            <a:ext cx="2804260" cy="6047848"/>
          </a:xfrm>
          <a:prstGeom prst="rect">
            <a:avLst/>
          </a:prstGeom>
        </p:spPr>
      </p:pic>
      <p:grpSp>
        <p:nvGrpSpPr>
          <p:cNvPr id="35" name="ICON 1">
            <a:extLst>
              <a:ext uri="{FF2B5EF4-FFF2-40B4-BE49-F238E27FC236}">
                <a16:creationId xmlns:a16="http://schemas.microsoft.com/office/drawing/2014/main" id="{8899369C-5501-4D31-8517-E9D4FDA77C9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673182" y="3145425"/>
            <a:ext cx="647700" cy="647700"/>
            <a:chOff x="9688053" y="875463"/>
            <a:chExt cx="647700" cy="647700"/>
          </a:xfrm>
        </p:grpSpPr>
        <p:sp>
          <p:nvSpPr>
            <p:cNvPr id="36" name="Ellipse 35">
              <a:extLst>
                <a:ext uri="{FF2B5EF4-FFF2-40B4-BE49-F238E27FC236}">
                  <a16:creationId xmlns:a16="http://schemas.microsoft.com/office/drawing/2014/main" id="{8B233A10-8B00-4459-8E85-37E9BCB48BDB}"/>
                </a:ext>
              </a:extLst>
            </p:cNvPr>
            <p:cNvSpPr/>
            <p:nvPr/>
          </p:nvSpPr>
          <p:spPr bwMode="gray">
            <a:xfrm>
              <a:off x="9688053" y="875463"/>
              <a:ext cx="647700" cy="64770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pic>
          <p:nvPicPr>
            <p:cNvPr id="37" name="Balkendiagramm">
              <a:extLst>
                <a:ext uri="{FF2B5EF4-FFF2-40B4-BE49-F238E27FC236}">
                  <a16:creationId xmlns:a16="http://schemas.microsoft.com/office/drawing/2014/main" id="{F35BAD9F-64EB-4E56-87AA-927DAE9C94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 bwMode="gray">
            <a:xfrm>
              <a:off x="9872185" y="1043474"/>
              <a:ext cx="279437" cy="311679"/>
            </a:xfrm>
            <a:prstGeom prst="rect">
              <a:avLst/>
            </a:prstGeom>
          </p:spPr>
        </p:pic>
      </p:grpSp>
      <p:grpSp>
        <p:nvGrpSpPr>
          <p:cNvPr id="26" name="ICON 2">
            <a:extLst>
              <a:ext uri="{FF2B5EF4-FFF2-40B4-BE49-F238E27FC236}">
                <a16:creationId xmlns:a16="http://schemas.microsoft.com/office/drawing/2014/main" id="{FF356A41-2726-43D0-B6B8-95DE616E6603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480159" y="2686204"/>
            <a:ext cx="647700" cy="647700"/>
            <a:chOff x="9662433" y="1684634"/>
            <a:chExt cx="647700" cy="647700"/>
          </a:xfrm>
        </p:grpSpPr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EBCE7665-8401-4D70-82A5-3F66E773C076}"/>
                </a:ext>
              </a:extLst>
            </p:cNvPr>
            <p:cNvSpPr/>
            <p:nvPr/>
          </p:nvSpPr>
          <p:spPr bwMode="gray">
            <a:xfrm>
              <a:off x="9662433" y="1684634"/>
              <a:ext cx="647700" cy="64770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pic>
          <p:nvPicPr>
            <p:cNvPr id="28" name="Blatt">
              <a:extLst>
                <a:ext uri="{FF2B5EF4-FFF2-40B4-BE49-F238E27FC236}">
                  <a16:creationId xmlns:a16="http://schemas.microsoft.com/office/drawing/2014/main" id="{6DD9958D-42FD-47A3-86B9-B9EA618B6CB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 bwMode="gray">
            <a:xfrm>
              <a:off x="9844923" y="1820005"/>
              <a:ext cx="282720" cy="376959"/>
            </a:xfrm>
            <a:prstGeom prst="rect">
              <a:avLst/>
            </a:prstGeom>
          </p:spPr>
        </p:pic>
      </p:grpSp>
      <p:grpSp>
        <p:nvGrpSpPr>
          <p:cNvPr id="23" name="ICON 3">
            <a:extLst>
              <a:ext uri="{FF2B5EF4-FFF2-40B4-BE49-F238E27FC236}">
                <a16:creationId xmlns:a16="http://schemas.microsoft.com/office/drawing/2014/main" id="{B9BDD614-8EE6-4597-A5C1-8CAF4B18EE43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382386" y="2488951"/>
            <a:ext cx="647700" cy="647700"/>
            <a:chOff x="10810795" y="1296905"/>
            <a:chExt cx="647700" cy="647700"/>
          </a:xfrm>
        </p:grpSpPr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A4B4A6AA-E00A-4053-AC66-07BEE168D09F}"/>
                </a:ext>
              </a:extLst>
            </p:cNvPr>
            <p:cNvSpPr/>
            <p:nvPr/>
          </p:nvSpPr>
          <p:spPr bwMode="gray">
            <a:xfrm>
              <a:off x="10810795" y="1296905"/>
              <a:ext cx="647700" cy="64770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pic>
          <p:nvPicPr>
            <p:cNvPr id="25" name="Module">
              <a:extLst>
                <a:ext uri="{FF2B5EF4-FFF2-40B4-BE49-F238E27FC236}">
                  <a16:creationId xmlns:a16="http://schemas.microsoft.com/office/drawing/2014/main" id="{E782ED8B-5CC0-4A07-873C-F091B4288BD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 bwMode="gray">
            <a:xfrm>
              <a:off x="11009805" y="1475109"/>
              <a:ext cx="249680" cy="291293"/>
            </a:xfrm>
            <a:prstGeom prst="rect">
              <a:avLst/>
            </a:prstGeom>
          </p:spPr>
        </p:pic>
      </p:grpSp>
      <p:grpSp>
        <p:nvGrpSpPr>
          <p:cNvPr id="29" name="ICON 4">
            <a:extLst>
              <a:ext uri="{FF2B5EF4-FFF2-40B4-BE49-F238E27FC236}">
                <a16:creationId xmlns:a16="http://schemas.microsoft.com/office/drawing/2014/main" id="{43A9B158-73B3-47A1-BAB5-D38CD7910C1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294138" y="2686204"/>
            <a:ext cx="647700" cy="647700"/>
            <a:chOff x="8304245" y="1339859"/>
            <a:chExt cx="647700" cy="647700"/>
          </a:xfrm>
        </p:grpSpPr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5B57DA34-B96F-424F-B85D-DA626D144E07}"/>
                </a:ext>
              </a:extLst>
            </p:cNvPr>
            <p:cNvSpPr/>
            <p:nvPr/>
          </p:nvSpPr>
          <p:spPr bwMode="gray">
            <a:xfrm>
              <a:off x="8304245" y="1339859"/>
              <a:ext cx="647700" cy="64770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pic>
          <p:nvPicPr>
            <p:cNvPr id="31" name="Blätter">
              <a:extLst>
                <a:ext uri="{FF2B5EF4-FFF2-40B4-BE49-F238E27FC236}">
                  <a16:creationId xmlns:a16="http://schemas.microsoft.com/office/drawing/2014/main" id="{A62FCB30-3816-41C0-AC79-93FAEA0FBAA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 bwMode="gray">
            <a:xfrm>
              <a:off x="8492671" y="1489881"/>
              <a:ext cx="270848" cy="347656"/>
            </a:xfrm>
            <a:prstGeom prst="rect">
              <a:avLst/>
            </a:prstGeom>
          </p:spPr>
        </p:pic>
      </p:grpSp>
      <p:grpSp>
        <p:nvGrpSpPr>
          <p:cNvPr id="32" name="ICON 5">
            <a:extLst>
              <a:ext uri="{FF2B5EF4-FFF2-40B4-BE49-F238E27FC236}">
                <a16:creationId xmlns:a16="http://schemas.microsoft.com/office/drawing/2014/main" id="{74447F1B-F5E6-4477-8D2F-D78B8567E64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091591" y="3145425"/>
            <a:ext cx="647700" cy="647700"/>
            <a:chOff x="7125843" y="1821077"/>
            <a:chExt cx="647700" cy="647700"/>
          </a:xfrm>
        </p:grpSpPr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70531966-AB6A-4962-B46D-BAA41BBF7468}"/>
                </a:ext>
              </a:extLst>
            </p:cNvPr>
            <p:cNvSpPr/>
            <p:nvPr/>
          </p:nvSpPr>
          <p:spPr bwMode="gray">
            <a:xfrm>
              <a:off x="7125843" y="1821077"/>
              <a:ext cx="647700" cy="64770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pic>
          <p:nvPicPr>
            <p:cNvPr id="34" name="Kuchendiagramm">
              <a:extLst>
                <a:ext uri="{FF2B5EF4-FFF2-40B4-BE49-F238E27FC236}">
                  <a16:creationId xmlns:a16="http://schemas.microsoft.com/office/drawing/2014/main" id="{D8422223-15EA-4483-87AF-5AB313BFF8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 bwMode="gray">
            <a:xfrm>
              <a:off x="7301668" y="1972974"/>
              <a:ext cx="296051" cy="320096"/>
            </a:xfrm>
            <a:prstGeom prst="rect">
              <a:avLst/>
            </a:prstGeom>
          </p:spPr>
        </p:pic>
      </p:grpSp>
      <p:grpSp>
        <p:nvGrpSpPr>
          <p:cNvPr id="38" name="Welt">
            <a:extLst>
              <a:ext uri="{FF2B5EF4-FFF2-40B4-BE49-F238E27FC236}">
                <a16:creationId xmlns:a16="http://schemas.microsoft.com/office/drawing/2014/main" id="{6F109EEC-8770-4AE0-B42C-D909F20DEFF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127464" y="467841"/>
            <a:ext cx="1295713" cy="1295713"/>
            <a:chOff x="6795077" y="283295"/>
            <a:chExt cx="1204725" cy="1204725"/>
          </a:xfrm>
        </p:grpSpPr>
        <p:pic>
          <p:nvPicPr>
            <p:cNvPr id="39" name="Grafik 38">
              <a:extLst>
                <a:ext uri="{FF2B5EF4-FFF2-40B4-BE49-F238E27FC236}">
                  <a16:creationId xmlns:a16="http://schemas.microsoft.com/office/drawing/2014/main" id="{C3098B08-47A3-4493-95BB-EB7AD4E3DEC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 bwMode="gray">
            <a:xfrm>
              <a:off x="6795077" y="283295"/>
              <a:ext cx="1204725" cy="1204725"/>
            </a:xfrm>
            <a:prstGeom prst="rect">
              <a:avLst/>
            </a:prstGeom>
          </p:spPr>
        </p:pic>
        <p:sp>
          <p:nvSpPr>
            <p:cNvPr id="40" name="Ellipse 39">
              <a:extLst>
                <a:ext uri="{FF2B5EF4-FFF2-40B4-BE49-F238E27FC236}">
                  <a16:creationId xmlns:a16="http://schemas.microsoft.com/office/drawing/2014/main" id="{649D0991-969E-42C4-B733-DD589F8B64BD}"/>
                </a:ext>
              </a:extLst>
            </p:cNvPr>
            <p:cNvSpPr/>
            <p:nvPr/>
          </p:nvSpPr>
          <p:spPr bwMode="gray">
            <a:xfrm>
              <a:off x="6795077" y="283295"/>
              <a:ext cx="1204725" cy="1204725"/>
            </a:xfrm>
            <a:prstGeom prst="ellipse">
              <a:avLst/>
            </a:prstGeom>
            <a:noFill/>
            <a:ln w="22225">
              <a:solidFill>
                <a:srgbClr val="009C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</p:grpSp>
      <p:cxnSp>
        <p:nvCxnSpPr>
          <p:cNvPr id="50" name="Pfeil 1 a">
            <a:extLst>
              <a:ext uri="{FF2B5EF4-FFF2-40B4-BE49-F238E27FC236}">
                <a16:creationId xmlns:a16="http://schemas.microsoft.com/office/drawing/2014/main" id="{5E8481ED-BC3A-4E1B-A9F4-0D21EAB48ED1}"/>
              </a:ext>
            </a:extLst>
          </p:cNvPr>
          <p:cNvCxnSpPr>
            <a:cxnSpLocks/>
          </p:cNvCxnSpPr>
          <p:nvPr/>
        </p:nvCxnSpPr>
        <p:spPr bwMode="gray">
          <a:xfrm>
            <a:off x="8186497" y="3759200"/>
            <a:ext cx="452424" cy="537241"/>
          </a:xfrm>
          <a:prstGeom prst="straightConnector1">
            <a:avLst/>
          </a:prstGeom>
          <a:ln w="19050">
            <a:solidFill>
              <a:srgbClr val="00987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Pfeil 1b">
            <a:extLst>
              <a:ext uri="{FF2B5EF4-FFF2-40B4-BE49-F238E27FC236}">
                <a16:creationId xmlns:a16="http://schemas.microsoft.com/office/drawing/2014/main" id="{A9A3E6E1-EB60-4D30-8A81-DE7F10B5434B}"/>
              </a:ext>
            </a:extLst>
          </p:cNvPr>
          <p:cNvCxnSpPr>
            <a:cxnSpLocks/>
          </p:cNvCxnSpPr>
          <p:nvPr/>
        </p:nvCxnSpPr>
        <p:spPr bwMode="gray">
          <a:xfrm flipV="1">
            <a:off x="7995612" y="1615441"/>
            <a:ext cx="1232208" cy="1457189"/>
          </a:xfrm>
          <a:prstGeom prst="straightConnector1">
            <a:avLst/>
          </a:prstGeom>
          <a:ln w="19050">
            <a:solidFill>
              <a:srgbClr val="00987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Pfeil 2a">
            <a:extLst>
              <a:ext uri="{FF2B5EF4-FFF2-40B4-BE49-F238E27FC236}">
                <a16:creationId xmlns:a16="http://schemas.microsoft.com/office/drawing/2014/main" id="{842F395C-60CC-46B1-8A7A-907509AE68F9}"/>
              </a:ext>
            </a:extLst>
          </p:cNvPr>
          <p:cNvCxnSpPr>
            <a:cxnSpLocks/>
          </p:cNvCxnSpPr>
          <p:nvPr/>
        </p:nvCxnSpPr>
        <p:spPr bwMode="gray">
          <a:xfrm>
            <a:off x="8922327" y="3346642"/>
            <a:ext cx="191193" cy="478598"/>
          </a:xfrm>
          <a:prstGeom prst="straightConnector1">
            <a:avLst/>
          </a:prstGeom>
          <a:ln w="19050">
            <a:solidFill>
              <a:srgbClr val="00987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Pfeil 2b">
            <a:extLst>
              <a:ext uri="{FF2B5EF4-FFF2-40B4-BE49-F238E27FC236}">
                <a16:creationId xmlns:a16="http://schemas.microsoft.com/office/drawing/2014/main" id="{B82C86E9-4DDD-4BBB-A87E-E3A3BA19F853}"/>
              </a:ext>
            </a:extLst>
          </p:cNvPr>
          <p:cNvCxnSpPr>
            <a:cxnSpLocks/>
          </p:cNvCxnSpPr>
          <p:nvPr/>
        </p:nvCxnSpPr>
        <p:spPr bwMode="gray">
          <a:xfrm flipV="1">
            <a:off x="8823806" y="1783080"/>
            <a:ext cx="602134" cy="827732"/>
          </a:xfrm>
          <a:prstGeom prst="straightConnector1">
            <a:avLst/>
          </a:prstGeom>
          <a:ln w="19050">
            <a:solidFill>
              <a:srgbClr val="00987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Pfeil 3a">
            <a:extLst>
              <a:ext uri="{FF2B5EF4-FFF2-40B4-BE49-F238E27FC236}">
                <a16:creationId xmlns:a16="http://schemas.microsoft.com/office/drawing/2014/main" id="{A36D30C3-3A59-4677-817A-1737EC5BC6D7}"/>
              </a:ext>
            </a:extLst>
          </p:cNvPr>
          <p:cNvCxnSpPr>
            <a:cxnSpLocks/>
          </p:cNvCxnSpPr>
          <p:nvPr/>
        </p:nvCxnSpPr>
        <p:spPr bwMode="gray">
          <a:xfrm>
            <a:off x="9706055" y="3171152"/>
            <a:ext cx="0" cy="623608"/>
          </a:xfrm>
          <a:prstGeom prst="straightConnector1">
            <a:avLst/>
          </a:prstGeom>
          <a:ln w="19050">
            <a:solidFill>
              <a:srgbClr val="00987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Pfeil 3b">
            <a:extLst>
              <a:ext uri="{FF2B5EF4-FFF2-40B4-BE49-F238E27FC236}">
                <a16:creationId xmlns:a16="http://schemas.microsoft.com/office/drawing/2014/main" id="{974E048B-B370-4C11-B35D-A7F50A79897D}"/>
              </a:ext>
            </a:extLst>
          </p:cNvPr>
          <p:cNvCxnSpPr>
            <a:cxnSpLocks/>
          </p:cNvCxnSpPr>
          <p:nvPr/>
        </p:nvCxnSpPr>
        <p:spPr bwMode="gray">
          <a:xfrm flipV="1">
            <a:off x="9715500" y="1844041"/>
            <a:ext cx="0" cy="585123"/>
          </a:xfrm>
          <a:prstGeom prst="straightConnector1">
            <a:avLst/>
          </a:prstGeom>
          <a:ln w="19050">
            <a:solidFill>
              <a:srgbClr val="00987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Pfeil 4a">
            <a:extLst>
              <a:ext uri="{FF2B5EF4-FFF2-40B4-BE49-F238E27FC236}">
                <a16:creationId xmlns:a16="http://schemas.microsoft.com/office/drawing/2014/main" id="{C2D600F0-0660-4029-8B69-0EE048EC66A5}"/>
              </a:ext>
            </a:extLst>
          </p:cNvPr>
          <p:cNvCxnSpPr>
            <a:cxnSpLocks/>
          </p:cNvCxnSpPr>
          <p:nvPr/>
        </p:nvCxnSpPr>
        <p:spPr bwMode="gray">
          <a:xfrm flipH="1">
            <a:off x="10332722" y="3365115"/>
            <a:ext cx="193654" cy="543945"/>
          </a:xfrm>
          <a:prstGeom prst="straightConnector1">
            <a:avLst/>
          </a:prstGeom>
          <a:ln w="19050">
            <a:solidFill>
              <a:srgbClr val="C0181A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Pfeil 5a">
            <a:extLst>
              <a:ext uri="{FF2B5EF4-FFF2-40B4-BE49-F238E27FC236}">
                <a16:creationId xmlns:a16="http://schemas.microsoft.com/office/drawing/2014/main" id="{6F47D1EE-6F38-4EBD-8578-3D3827876812}"/>
              </a:ext>
            </a:extLst>
          </p:cNvPr>
          <p:cNvCxnSpPr>
            <a:cxnSpLocks/>
          </p:cNvCxnSpPr>
          <p:nvPr/>
        </p:nvCxnSpPr>
        <p:spPr bwMode="gray">
          <a:xfrm flipH="1">
            <a:off x="10866122" y="3743806"/>
            <a:ext cx="319114" cy="393854"/>
          </a:xfrm>
          <a:prstGeom prst="straightConnector1">
            <a:avLst/>
          </a:prstGeom>
          <a:ln w="19050">
            <a:solidFill>
              <a:srgbClr val="00987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Pfeil 4b">
            <a:extLst>
              <a:ext uri="{FF2B5EF4-FFF2-40B4-BE49-F238E27FC236}">
                <a16:creationId xmlns:a16="http://schemas.microsoft.com/office/drawing/2014/main" id="{45255FD3-B2DF-4196-A4E4-0D317189138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023145" y="1749360"/>
            <a:ext cx="549413" cy="883004"/>
            <a:chOff x="10023145" y="1749360"/>
            <a:chExt cx="549413" cy="883004"/>
          </a:xfrm>
        </p:grpSpPr>
        <p:cxnSp>
          <p:nvCxnSpPr>
            <p:cNvPr id="46" name="Pfeil 4b">
              <a:extLst>
                <a:ext uri="{FF2B5EF4-FFF2-40B4-BE49-F238E27FC236}">
                  <a16:creationId xmlns:a16="http://schemas.microsoft.com/office/drawing/2014/main" id="{F8FFA478-D4B3-496D-A617-AA7D8357C0E5}"/>
                </a:ext>
              </a:extLst>
            </p:cNvPr>
            <p:cNvCxnSpPr>
              <a:cxnSpLocks/>
            </p:cNvCxnSpPr>
            <p:nvPr/>
          </p:nvCxnSpPr>
          <p:spPr bwMode="gray">
            <a:xfrm flipH="1" flipV="1">
              <a:off x="10141528" y="1831879"/>
              <a:ext cx="431030" cy="800485"/>
            </a:xfrm>
            <a:prstGeom prst="straightConnector1">
              <a:avLst/>
            </a:prstGeom>
            <a:ln w="19050">
              <a:solidFill>
                <a:srgbClr val="C0181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Ellipse">
              <a:extLst>
                <a:ext uri="{FF2B5EF4-FFF2-40B4-BE49-F238E27FC236}">
                  <a16:creationId xmlns:a16="http://schemas.microsoft.com/office/drawing/2014/main" id="{E2DB2912-7DD6-4AB6-A2BA-30D9325AA199}"/>
                </a:ext>
              </a:extLst>
            </p:cNvPr>
            <p:cNvSpPr/>
            <p:nvPr/>
          </p:nvSpPr>
          <p:spPr bwMode="gray">
            <a:xfrm>
              <a:off x="10023145" y="1749360"/>
              <a:ext cx="274304" cy="274304"/>
            </a:xfrm>
            <a:prstGeom prst="ellipse">
              <a:avLst/>
            </a:prstGeom>
            <a:solidFill>
              <a:srgbClr val="C018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r>
                <a:rPr lang="de-DE" sz="1200" b="1" dirty="0">
                  <a:latin typeface="+mj-lt"/>
                </a:rPr>
                <a:t>X</a:t>
              </a:r>
            </a:p>
          </p:txBody>
        </p:sp>
      </p:grpSp>
      <p:cxnSp>
        <p:nvCxnSpPr>
          <p:cNvPr id="47" name="Pfeil 5b">
            <a:extLst>
              <a:ext uri="{FF2B5EF4-FFF2-40B4-BE49-F238E27FC236}">
                <a16:creationId xmlns:a16="http://schemas.microsoft.com/office/drawing/2014/main" id="{D5CF8E25-BD36-4672-9F5B-B1A61446F8B7}"/>
              </a:ext>
            </a:extLst>
          </p:cNvPr>
          <p:cNvCxnSpPr>
            <a:cxnSpLocks/>
          </p:cNvCxnSpPr>
          <p:nvPr/>
        </p:nvCxnSpPr>
        <p:spPr bwMode="gray">
          <a:xfrm flipH="1" flipV="1">
            <a:off x="10415540" y="1594812"/>
            <a:ext cx="997527" cy="1453188"/>
          </a:xfrm>
          <a:prstGeom prst="straightConnector1">
            <a:avLst/>
          </a:prstGeom>
          <a:ln w="19050">
            <a:solidFill>
              <a:srgbClr val="00987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Logo">
            <a:extLst>
              <a:ext uri="{FF2B5EF4-FFF2-40B4-BE49-F238E27FC236}">
                <a16:creationId xmlns:a16="http://schemas.microsoft.com/office/drawing/2014/main" id="{52C61BFA-7816-4DDC-9746-B2A43CD25A0A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26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HG">
            <a:extLst>
              <a:ext uri="{FF2B5EF4-FFF2-40B4-BE49-F238E27FC236}">
                <a16:creationId xmlns:a16="http://schemas.microsoft.com/office/drawing/2014/main" id="{64CDBCE6-41AA-43AC-9867-988F0C6F0A2C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35" name="Titel">
            <a:extLst>
              <a:ext uri="{FF2B5EF4-FFF2-40B4-BE49-F238E27FC236}">
                <a16:creationId xmlns:a16="http://schemas.microsoft.com/office/drawing/2014/main" id="{B4FD28D8-BBBA-479D-9869-F34EADB21C07}"/>
              </a:ext>
            </a:extLst>
          </p:cNvPr>
          <p:cNvSpPr txBox="1"/>
          <p:nvPr/>
        </p:nvSpPr>
        <p:spPr bwMode="gray">
          <a:xfrm>
            <a:off x="540000" y="3543428"/>
            <a:ext cx="3402441" cy="432000"/>
          </a:xfrm>
          <a:prstGeom prst="rect">
            <a:avLst/>
          </a:prstGeom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3200" cap="all" dirty="0">
                <a:solidFill>
                  <a:srgbClr val="DCE04B"/>
                </a:solidFill>
              </a:rPr>
              <a:t>Urheberrechtlich </a:t>
            </a:r>
            <a:br>
              <a:rPr lang="de-DE" sz="3200" cap="all" dirty="0">
                <a:solidFill>
                  <a:srgbClr val="DCE04B"/>
                </a:solidFill>
              </a:rPr>
            </a:br>
            <a:r>
              <a:rPr lang="de-DE" sz="3200" cap="all" dirty="0">
                <a:solidFill>
                  <a:srgbClr val="DCE04B"/>
                </a:solidFill>
              </a:rPr>
              <a:t>geschützte Daten</a:t>
            </a:r>
          </a:p>
        </p:txBody>
      </p:sp>
      <p:sp>
        <p:nvSpPr>
          <p:cNvPr id="7" name="Inhalt">
            <a:extLst>
              <a:ext uri="{FF2B5EF4-FFF2-40B4-BE49-F238E27FC236}">
                <a16:creationId xmlns:a16="http://schemas.microsoft.com/office/drawing/2014/main" id="{00642C81-A828-4A58-B57E-C080DF1326A8}"/>
              </a:ext>
            </a:extLst>
          </p:cNvPr>
          <p:cNvSpPr>
            <a:spLocks noGrp="1"/>
          </p:cNvSpPr>
          <p:nvPr>
            <p:ph sz="half" idx="1"/>
          </p:nvPr>
        </p:nvSpPr>
        <p:spPr bwMode="gray">
          <a:xfrm>
            <a:off x="540000" y="2944800"/>
            <a:ext cx="3402441" cy="3060000"/>
          </a:xfrm>
        </p:spPr>
        <p:txBody>
          <a:bodyPr/>
          <a:lstStyle/>
          <a:p>
            <a:pPr marL="0" indent="0">
              <a:buNone/>
            </a:pPr>
            <a:br>
              <a:rPr lang="de-DE" dirty="0">
                <a:solidFill>
                  <a:schemeClr val="bg1"/>
                </a:solidFill>
              </a:rPr>
            </a:br>
            <a:br>
              <a:rPr lang="de-DE" dirty="0">
                <a:solidFill>
                  <a:schemeClr val="bg1"/>
                </a:solidFill>
              </a:rPr>
            </a:br>
            <a:endParaRPr lang="de-DE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br>
              <a:rPr lang="de-DE" sz="1400" dirty="0">
                <a:solidFill>
                  <a:schemeClr val="bg1"/>
                </a:solidFill>
              </a:rPr>
            </a:b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Aus den urheberrechtlichen Vorgaben geht recht eindeutig hervor, wem im konkreten Einzelfall die </a:t>
            </a:r>
            <a:r>
              <a:rPr lang="de-DE" sz="1400" dirty="0">
                <a:solidFill>
                  <a:schemeClr val="accent2"/>
                </a:solidFill>
                <a:latin typeface="+mj-lt"/>
              </a:rPr>
              <a:t>Entscheidungsbefugnis über den Umgang mit Forschungsdaten </a:t>
            </a:r>
            <a:r>
              <a:rPr lang="de-DE" sz="1400" dirty="0">
                <a:solidFill>
                  <a:schemeClr val="bg1"/>
                </a:solidFill>
              </a:rPr>
              <a:t>obliegt.</a:t>
            </a:r>
          </a:p>
          <a:p>
            <a:pPr marL="0" indent="0">
              <a:buNone/>
            </a:pPr>
            <a:endParaRPr lang="de-DE" dirty="0"/>
          </a:p>
        </p:txBody>
      </p:sp>
      <p:cxnSp>
        <p:nvCxnSpPr>
          <p:cNvPr id="41" name="Gerader Verbinder">
            <a:extLst>
              <a:ext uri="{FF2B5EF4-FFF2-40B4-BE49-F238E27FC236}">
                <a16:creationId xmlns:a16="http://schemas.microsoft.com/office/drawing/2014/main" id="{9DB2FDCF-17FA-4C33-AB79-E54242D161B6}"/>
              </a:ext>
            </a:extLst>
          </p:cNvPr>
          <p:cNvCxnSpPr>
            <a:cxnSpLocks/>
          </p:cNvCxnSpPr>
          <p:nvPr/>
        </p:nvCxnSpPr>
        <p:spPr bwMode="gray">
          <a:xfrm flipV="1">
            <a:off x="4644000" y="3176954"/>
            <a:ext cx="0" cy="2338168"/>
          </a:xfrm>
          <a:prstGeom prst="line">
            <a:avLst/>
          </a:prstGeom>
          <a:ln w="635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1">
            <a:extLst>
              <a:ext uri="{FF2B5EF4-FFF2-40B4-BE49-F238E27FC236}">
                <a16:creationId xmlns:a16="http://schemas.microsoft.com/office/drawing/2014/main" id="{5F964CEA-4A56-4968-AB82-5853C02457B3}"/>
              </a:ext>
            </a:extLst>
          </p:cNvPr>
          <p:cNvSpPr/>
          <p:nvPr/>
        </p:nvSpPr>
        <p:spPr bwMode="gray">
          <a:xfrm>
            <a:off x="4724936" y="3497755"/>
            <a:ext cx="894440" cy="626701"/>
          </a:xfrm>
          <a:prstGeom prst="rect">
            <a:avLst/>
          </a:prstGeom>
        </p:spPr>
        <p:txBody>
          <a:bodyPr wrap="square" lIns="144000" tIns="0" rIns="144000" bIns="72000" anchor="ctr" anchorCtr="0">
            <a:spAutoFit/>
          </a:bodyPr>
          <a:lstStyle/>
          <a:p>
            <a:pPr algn="r"/>
            <a:r>
              <a:rPr lang="de-DE" sz="3600" cap="all" dirty="0">
                <a:solidFill>
                  <a:srgbClr val="DCE04B"/>
                </a:solidFill>
              </a:rPr>
              <a:t>1</a:t>
            </a:r>
          </a:p>
        </p:txBody>
      </p:sp>
      <p:sp>
        <p:nvSpPr>
          <p:cNvPr id="51" name="2">
            <a:extLst>
              <a:ext uri="{FF2B5EF4-FFF2-40B4-BE49-F238E27FC236}">
                <a16:creationId xmlns:a16="http://schemas.microsoft.com/office/drawing/2014/main" id="{81E6DDBD-E580-4CF2-BC06-33EF9521DB4D}"/>
              </a:ext>
            </a:extLst>
          </p:cNvPr>
          <p:cNvSpPr/>
          <p:nvPr/>
        </p:nvSpPr>
        <p:spPr bwMode="gray">
          <a:xfrm>
            <a:off x="4724936" y="4623072"/>
            <a:ext cx="894440" cy="626701"/>
          </a:xfrm>
          <a:prstGeom prst="rect">
            <a:avLst/>
          </a:prstGeom>
        </p:spPr>
        <p:txBody>
          <a:bodyPr wrap="square" lIns="144000" tIns="0" rIns="144000" bIns="72000" anchor="ctr" anchorCtr="0">
            <a:spAutoFit/>
          </a:bodyPr>
          <a:lstStyle/>
          <a:p>
            <a:pPr algn="r"/>
            <a:r>
              <a:rPr lang="de-DE" sz="3600" cap="all" dirty="0">
                <a:solidFill>
                  <a:srgbClr val="DCE04B"/>
                </a:solidFill>
              </a:rPr>
              <a:t>2</a:t>
            </a:r>
          </a:p>
        </p:txBody>
      </p:sp>
      <p:sp>
        <p:nvSpPr>
          <p:cNvPr id="53" name="3">
            <a:extLst>
              <a:ext uri="{FF2B5EF4-FFF2-40B4-BE49-F238E27FC236}">
                <a16:creationId xmlns:a16="http://schemas.microsoft.com/office/drawing/2014/main" id="{1EF7E4FF-BC66-467E-BCDF-C05507D8EBD3}"/>
              </a:ext>
            </a:extLst>
          </p:cNvPr>
          <p:cNvSpPr/>
          <p:nvPr/>
        </p:nvSpPr>
        <p:spPr bwMode="gray">
          <a:xfrm>
            <a:off x="8173020" y="3497755"/>
            <a:ext cx="894440" cy="626701"/>
          </a:xfrm>
          <a:prstGeom prst="rect">
            <a:avLst/>
          </a:prstGeom>
        </p:spPr>
        <p:txBody>
          <a:bodyPr wrap="square" lIns="144000" tIns="0" rIns="144000" bIns="72000" anchor="ctr" anchorCtr="0">
            <a:spAutoFit/>
          </a:bodyPr>
          <a:lstStyle/>
          <a:p>
            <a:pPr algn="r"/>
            <a:r>
              <a:rPr lang="de-DE" sz="3600" cap="all" dirty="0">
                <a:solidFill>
                  <a:srgbClr val="DCE04B"/>
                </a:solidFill>
              </a:rPr>
              <a:t>3</a:t>
            </a:r>
          </a:p>
        </p:txBody>
      </p:sp>
      <p:sp>
        <p:nvSpPr>
          <p:cNvPr id="43" name="Text 1">
            <a:hlinkClick r:id="rId2" action="ppaction://hlinksldjump"/>
            <a:extLst>
              <a:ext uri="{FF2B5EF4-FFF2-40B4-BE49-F238E27FC236}">
                <a16:creationId xmlns:a16="http://schemas.microsoft.com/office/drawing/2014/main" id="{A795430C-42F7-4EBB-AB81-71B0A0AEF02D}"/>
              </a:ext>
            </a:extLst>
          </p:cNvPr>
          <p:cNvSpPr/>
          <p:nvPr/>
        </p:nvSpPr>
        <p:spPr bwMode="gray">
          <a:xfrm>
            <a:off x="5619377" y="3564883"/>
            <a:ext cx="1836051" cy="43088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r>
              <a:rPr lang="de-DE" sz="1400" cap="all" dirty="0">
                <a:solidFill>
                  <a:schemeClr val="bg1"/>
                </a:solidFill>
                <a:latin typeface="+mj-lt"/>
              </a:rPr>
              <a:t>Einzel-</a:t>
            </a:r>
            <a:br>
              <a:rPr lang="de-DE" sz="1400" cap="all" dirty="0">
                <a:solidFill>
                  <a:schemeClr val="bg1"/>
                </a:solidFill>
                <a:latin typeface="+mj-lt"/>
              </a:rPr>
            </a:br>
            <a:r>
              <a:rPr lang="de-DE" sz="1400" cap="all" dirty="0">
                <a:solidFill>
                  <a:schemeClr val="bg1"/>
                </a:solidFill>
                <a:latin typeface="+mj-lt"/>
              </a:rPr>
              <a:t>forscher*innen</a:t>
            </a:r>
          </a:p>
        </p:txBody>
      </p:sp>
      <p:sp>
        <p:nvSpPr>
          <p:cNvPr id="44" name="Text 2">
            <a:hlinkClick r:id="rId3" action="ppaction://hlinksldjump"/>
            <a:extLst>
              <a:ext uri="{FF2B5EF4-FFF2-40B4-BE49-F238E27FC236}">
                <a16:creationId xmlns:a16="http://schemas.microsoft.com/office/drawing/2014/main" id="{F7C27123-1BAF-4EFF-B047-CA44AD9E5992}"/>
              </a:ext>
            </a:extLst>
          </p:cNvPr>
          <p:cNvSpPr/>
          <p:nvPr/>
        </p:nvSpPr>
        <p:spPr bwMode="gray">
          <a:xfrm>
            <a:off x="5619377" y="4690200"/>
            <a:ext cx="2512877" cy="43088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r>
              <a:rPr lang="de-DE" sz="1400" cap="all" dirty="0">
                <a:solidFill>
                  <a:schemeClr val="bg1"/>
                </a:solidFill>
                <a:latin typeface="+mj-lt"/>
              </a:rPr>
              <a:t>Kooperative Forschungsprojekte</a:t>
            </a:r>
          </a:p>
        </p:txBody>
      </p:sp>
      <p:sp>
        <p:nvSpPr>
          <p:cNvPr id="46" name="Text 3">
            <a:hlinkClick r:id="rId4" action="ppaction://hlinksldjump"/>
            <a:extLst>
              <a:ext uri="{FF2B5EF4-FFF2-40B4-BE49-F238E27FC236}">
                <a16:creationId xmlns:a16="http://schemas.microsoft.com/office/drawing/2014/main" id="{28E16A5C-9D3F-4F78-AC69-085A9B261841}"/>
              </a:ext>
            </a:extLst>
          </p:cNvPr>
          <p:cNvSpPr/>
          <p:nvPr/>
        </p:nvSpPr>
        <p:spPr bwMode="gray">
          <a:xfrm>
            <a:off x="9067460" y="3564883"/>
            <a:ext cx="2512877" cy="43088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r>
              <a:rPr lang="de-DE" sz="1400" cap="all" dirty="0">
                <a:solidFill>
                  <a:schemeClr val="bg1"/>
                </a:solidFill>
                <a:latin typeface="+mj-lt"/>
              </a:rPr>
              <a:t>Qualitative </a:t>
            </a:r>
            <a:br>
              <a:rPr lang="de-DE" sz="1400" cap="all" dirty="0">
                <a:solidFill>
                  <a:schemeClr val="bg1"/>
                </a:solidFill>
                <a:latin typeface="+mj-lt"/>
              </a:rPr>
            </a:br>
            <a:r>
              <a:rPr lang="de-DE" sz="1400" cap="all" dirty="0">
                <a:solidFill>
                  <a:schemeClr val="bg1"/>
                </a:solidFill>
                <a:latin typeface="+mj-lt"/>
              </a:rPr>
              <a:t>Interviews</a:t>
            </a:r>
          </a:p>
        </p:txBody>
      </p:sp>
      <p:sp>
        <p:nvSpPr>
          <p:cNvPr id="29" name="Linie 1">
            <a:extLst>
              <a:ext uri="{FF2B5EF4-FFF2-40B4-BE49-F238E27FC236}">
                <a16:creationId xmlns:a16="http://schemas.microsoft.com/office/drawing/2014/main" id="{20712C1C-CA58-4379-9E6C-2E9FF69D5792}"/>
              </a:ext>
            </a:extLst>
          </p:cNvPr>
          <p:cNvSpPr>
            <a:spLocks noChangeAspect="1"/>
          </p:cNvSpPr>
          <p:nvPr/>
        </p:nvSpPr>
        <p:spPr bwMode="gray">
          <a:xfrm>
            <a:off x="743969" y="2609519"/>
            <a:ext cx="560354" cy="16010"/>
          </a:xfrm>
          <a:custGeom>
            <a:avLst/>
            <a:gdLst>
              <a:gd name="connsiteX0" fmla="*/ 0 w 333375"/>
              <a:gd name="connsiteY0" fmla="*/ 0 h 0"/>
              <a:gd name="connsiteX1" fmla="*/ 333375 w 3333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3375">
                <a:moveTo>
                  <a:pt x="0" y="0"/>
                </a:moveTo>
                <a:lnTo>
                  <a:pt x="333375" y="0"/>
                </a:lnTo>
              </a:path>
            </a:pathLst>
          </a:custGeom>
          <a:ln w="19050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lIns="0" tIns="0" rIns="0" bIns="0" rtlCol="0" anchor="ctr"/>
          <a:lstStyle/>
          <a:p>
            <a:endParaRPr lang="de-DE" dirty="0"/>
          </a:p>
        </p:txBody>
      </p:sp>
      <p:sp>
        <p:nvSpPr>
          <p:cNvPr id="30" name="Linie 2">
            <a:extLst>
              <a:ext uri="{FF2B5EF4-FFF2-40B4-BE49-F238E27FC236}">
                <a16:creationId xmlns:a16="http://schemas.microsoft.com/office/drawing/2014/main" id="{2B34B71D-A76B-4EBC-8191-E0873905D310}"/>
              </a:ext>
            </a:extLst>
          </p:cNvPr>
          <p:cNvSpPr>
            <a:spLocks noChangeAspect="1"/>
          </p:cNvSpPr>
          <p:nvPr/>
        </p:nvSpPr>
        <p:spPr bwMode="gray">
          <a:xfrm>
            <a:off x="743969" y="2705580"/>
            <a:ext cx="560354" cy="16010"/>
          </a:xfrm>
          <a:custGeom>
            <a:avLst/>
            <a:gdLst>
              <a:gd name="connsiteX0" fmla="*/ 0 w 333375"/>
              <a:gd name="connsiteY0" fmla="*/ 0 h 0"/>
              <a:gd name="connsiteX1" fmla="*/ 333375 w 3333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3375">
                <a:moveTo>
                  <a:pt x="0" y="0"/>
                </a:moveTo>
                <a:lnTo>
                  <a:pt x="333375" y="0"/>
                </a:lnTo>
              </a:path>
            </a:pathLst>
          </a:custGeom>
          <a:ln w="19050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lIns="0" tIns="0" rIns="0" bIns="0" rtlCol="0" anchor="ctr"/>
          <a:lstStyle/>
          <a:p>
            <a:endParaRPr lang="de-DE" dirty="0"/>
          </a:p>
        </p:txBody>
      </p:sp>
      <p:sp>
        <p:nvSpPr>
          <p:cNvPr id="31" name="Linie 3">
            <a:extLst>
              <a:ext uri="{FF2B5EF4-FFF2-40B4-BE49-F238E27FC236}">
                <a16:creationId xmlns:a16="http://schemas.microsoft.com/office/drawing/2014/main" id="{38BB003C-6B02-4338-BBC8-ACA73ACF2B51}"/>
              </a:ext>
            </a:extLst>
          </p:cNvPr>
          <p:cNvSpPr>
            <a:spLocks noChangeAspect="1"/>
          </p:cNvSpPr>
          <p:nvPr/>
        </p:nvSpPr>
        <p:spPr bwMode="gray">
          <a:xfrm>
            <a:off x="743969" y="2801641"/>
            <a:ext cx="560354" cy="16010"/>
          </a:xfrm>
          <a:custGeom>
            <a:avLst/>
            <a:gdLst>
              <a:gd name="connsiteX0" fmla="*/ 0 w 333375"/>
              <a:gd name="connsiteY0" fmla="*/ 0 h 0"/>
              <a:gd name="connsiteX1" fmla="*/ 333375 w 3333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3375">
                <a:moveTo>
                  <a:pt x="0" y="0"/>
                </a:moveTo>
                <a:lnTo>
                  <a:pt x="333375" y="0"/>
                </a:lnTo>
              </a:path>
            </a:pathLst>
          </a:custGeom>
          <a:ln w="19050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lIns="0" tIns="0" rIns="0" bIns="0" rtlCol="0" anchor="ctr"/>
          <a:lstStyle/>
          <a:p>
            <a:endParaRPr lang="de-DE" dirty="0"/>
          </a:p>
        </p:txBody>
      </p:sp>
      <p:grpSp>
        <p:nvGrpSpPr>
          <p:cNvPr id="32" name="Datenblatt">
            <a:extLst>
              <a:ext uri="{FF2B5EF4-FFF2-40B4-BE49-F238E27FC236}">
                <a16:creationId xmlns:a16="http://schemas.microsoft.com/office/drawing/2014/main" id="{041729A6-549D-4274-BF7E-85736AC5B98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75862" y="1809013"/>
            <a:ext cx="882959" cy="1168739"/>
            <a:chOff x="575862" y="1809013"/>
            <a:chExt cx="882959" cy="1168739"/>
          </a:xfrm>
        </p:grpSpPr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39060840-6020-410C-8657-D4C7179C3A8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75862" y="1809013"/>
              <a:ext cx="880557" cy="1168739"/>
            </a:xfrm>
            <a:custGeom>
              <a:avLst/>
              <a:gdLst>
                <a:gd name="connsiteX0" fmla="*/ 526733 w 523875"/>
                <a:gd name="connsiteY0" fmla="*/ 125254 h 695325"/>
                <a:gd name="connsiteX1" fmla="*/ 526733 w 523875"/>
                <a:gd name="connsiteY1" fmla="*/ 700088 h 695325"/>
                <a:gd name="connsiteX2" fmla="*/ 0 w 523875"/>
                <a:gd name="connsiteY2" fmla="*/ 700088 h 695325"/>
                <a:gd name="connsiteX3" fmla="*/ 0 w 523875"/>
                <a:gd name="connsiteY3" fmla="*/ 0 h 695325"/>
                <a:gd name="connsiteX4" fmla="*/ 402622 w 523875"/>
                <a:gd name="connsiteY4" fmla="*/ 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875" h="695325">
                  <a:moveTo>
                    <a:pt x="526733" y="125254"/>
                  </a:moveTo>
                  <a:lnTo>
                    <a:pt x="526733" y="700088"/>
                  </a:lnTo>
                  <a:lnTo>
                    <a:pt x="0" y="700088"/>
                  </a:lnTo>
                  <a:lnTo>
                    <a:pt x="0" y="0"/>
                  </a:lnTo>
                  <a:lnTo>
                    <a:pt x="402622" y="0"/>
                  </a:lnTo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FF9685C0-0EA5-4E1D-8815-4630D784030A}"/>
                </a:ext>
              </a:extLst>
            </p:cNvPr>
            <p:cNvSpPr/>
            <p:nvPr/>
          </p:nvSpPr>
          <p:spPr bwMode="gray">
            <a:xfrm>
              <a:off x="1250689" y="1809013"/>
              <a:ext cx="208132" cy="208132"/>
            </a:xfrm>
            <a:custGeom>
              <a:avLst/>
              <a:gdLst>
                <a:gd name="connsiteX0" fmla="*/ 0 w 123825"/>
                <a:gd name="connsiteY0" fmla="*/ 0 h 123825"/>
                <a:gd name="connsiteX1" fmla="*/ 0 w 123825"/>
                <a:gd name="connsiteY1" fmla="*/ 125254 h 123825"/>
                <a:gd name="connsiteX2" fmla="*/ 125254 w 123825"/>
                <a:gd name="connsiteY2" fmla="*/ 1252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123825">
                  <a:moveTo>
                    <a:pt x="0" y="0"/>
                  </a:moveTo>
                  <a:lnTo>
                    <a:pt x="0" y="125254"/>
                  </a:lnTo>
                  <a:lnTo>
                    <a:pt x="125254" y="125254"/>
                  </a:lnTo>
                  <a:close/>
                </a:path>
              </a:pathLst>
            </a:custGeom>
            <a:noFill/>
            <a:ln w="19050" cap="sq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42" name="Graph">
            <a:extLst>
              <a:ext uri="{FF2B5EF4-FFF2-40B4-BE49-F238E27FC236}">
                <a16:creationId xmlns:a16="http://schemas.microsoft.com/office/drawing/2014/main" id="{F1D16B93-182C-49BC-BCC0-7136B98AC2E6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73588" y="2146987"/>
            <a:ext cx="528334" cy="320202"/>
            <a:chOff x="12834671" y="3124046"/>
            <a:chExt cx="314325" cy="190500"/>
          </a:xfrm>
          <a:noFill/>
        </p:grpSpPr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C8DF4A30-D7A2-4EA7-B2C5-C807BEB1BEBE}"/>
                </a:ext>
              </a:extLst>
            </p:cNvPr>
            <p:cNvSpPr/>
            <p:nvPr/>
          </p:nvSpPr>
          <p:spPr bwMode="gray">
            <a:xfrm>
              <a:off x="12834671" y="3272731"/>
              <a:ext cx="28575" cy="28575"/>
            </a:xfrm>
            <a:custGeom>
              <a:avLst/>
              <a:gdLst>
                <a:gd name="connsiteX0" fmla="*/ 37148 w 28575"/>
                <a:gd name="connsiteY0" fmla="*/ 18574 h 28575"/>
                <a:gd name="connsiteX1" fmla="*/ 18574 w 28575"/>
                <a:gd name="connsiteY1" fmla="*/ 37147 h 28575"/>
                <a:gd name="connsiteX2" fmla="*/ 0 w 28575"/>
                <a:gd name="connsiteY2" fmla="*/ 18574 h 28575"/>
                <a:gd name="connsiteX3" fmla="*/ 18574 w 28575"/>
                <a:gd name="connsiteY3" fmla="*/ 0 h 28575"/>
                <a:gd name="connsiteX4" fmla="*/ 37148 w 28575"/>
                <a:gd name="connsiteY4" fmla="*/ 18574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37148" y="18574"/>
                  </a:moveTo>
                  <a:cubicBezTo>
                    <a:pt x="37148" y="28832"/>
                    <a:pt x="28832" y="37147"/>
                    <a:pt x="18574" y="37147"/>
                  </a:cubicBezTo>
                  <a:cubicBezTo>
                    <a:pt x="8316" y="37147"/>
                    <a:pt x="0" y="28832"/>
                    <a:pt x="0" y="18574"/>
                  </a:cubicBezTo>
                  <a:cubicBezTo>
                    <a:pt x="0" y="8316"/>
                    <a:pt x="8316" y="0"/>
                    <a:pt x="18574" y="0"/>
                  </a:cubicBezTo>
                  <a:cubicBezTo>
                    <a:pt x="28832" y="0"/>
                    <a:pt x="37148" y="8316"/>
                    <a:pt x="37148" y="18574"/>
                  </a:cubicBezTo>
                  <a:close/>
                </a:path>
              </a:pathLst>
            </a:custGeom>
            <a:noFill/>
            <a:ln w="19050" cap="flat">
              <a:solidFill>
                <a:srgbClr val="DCE04B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D72EE5EE-B844-40D5-8D48-72B958CDF462}"/>
                </a:ext>
              </a:extLst>
            </p:cNvPr>
            <p:cNvSpPr/>
            <p:nvPr/>
          </p:nvSpPr>
          <p:spPr bwMode="gray">
            <a:xfrm>
              <a:off x="12913728" y="3170528"/>
              <a:ext cx="28575" cy="28575"/>
            </a:xfrm>
            <a:custGeom>
              <a:avLst/>
              <a:gdLst>
                <a:gd name="connsiteX0" fmla="*/ 37147 w 28575"/>
                <a:gd name="connsiteY0" fmla="*/ 18574 h 28575"/>
                <a:gd name="connsiteX1" fmla="*/ 18574 w 28575"/>
                <a:gd name="connsiteY1" fmla="*/ 37148 h 28575"/>
                <a:gd name="connsiteX2" fmla="*/ 0 w 28575"/>
                <a:gd name="connsiteY2" fmla="*/ 18574 h 28575"/>
                <a:gd name="connsiteX3" fmla="*/ 18574 w 28575"/>
                <a:gd name="connsiteY3" fmla="*/ 0 h 28575"/>
                <a:gd name="connsiteX4" fmla="*/ 37147 w 28575"/>
                <a:gd name="connsiteY4" fmla="*/ 18574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37147" y="18574"/>
                  </a:moveTo>
                  <a:cubicBezTo>
                    <a:pt x="37147" y="28832"/>
                    <a:pt x="28832" y="37148"/>
                    <a:pt x="18574" y="37148"/>
                  </a:cubicBezTo>
                  <a:cubicBezTo>
                    <a:pt x="8316" y="37148"/>
                    <a:pt x="0" y="28832"/>
                    <a:pt x="0" y="18574"/>
                  </a:cubicBezTo>
                  <a:cubicBezTo>
                    <a:pt x="0" y="8316"/>
                    <a:pt x="8316" y="0"/>
                    <a:pt x="18574" y="0"/>
                  </a:cubicBezTo>
                  <a:cubicBezTo>
                    <a:pt x="28832" y="0"/>
                    <a:pt x="37147" y="8316"/>
                    <a:pt x="37147" y="18574"/>
                  </a:cubicBezTo>
                  <a:close/>
                </a:path>
              </a:pathLst>
            </a:custGeom>
            <a:noFill/>
            <a:ln w="19050" cap="flat">
              <a:solidFill>
                <a:srgbClr val="DCE04B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7" name="Freihandform: Form 56">
              <a:extLst>
                <a:ext uri="{FF2B5EF4-FFF2-40B4-BE49-F238E27FC236}">
                  <a16:creationId xmlns:a16="http://schemas.microsoft.com/office/drawing/2014/main" id="{731805D4-DFB6-48BC-8B0E-63DC424DAFEF}"/>
                </a:ext>
              </a:extLst>
            </p:cNvPr>
            <p:cNvSpPr/>
            <p:nvPr/>
          </p:nvSpPr>
          <p:spPr bwMode="gray">
            <a:xfrm>
              <a:off x="13029838" y="3277398"/>
              <a:ext cx="28575" cy="28575"/>
            </a:xfrm>
            <a:custGeom>
              <a:avLst/>
              <a:gdLst>
                <a:gd name="connsiteX0" fmla="*/ 37148 w 28575"/>
                <a:gd name="connsiteY0" fmla="*/ 18574 h 28575"/>
                <a:gd name="connsiteX1" fmla="*/ 18574 w 28575"/>
                <a:gd name="connsiteY1" fmla="*/ 37148 h 28575"/>
                <a:gd name="connsiteX2" fmla="*/ 0 w 28575"/>
                <a:gd name="connsiteY2" fmla="*/ 18574 h 28575"/>
                <a:gd name="connsiteX3" fmla="*/ 18574 w 28575"/>
                <a:gd name="connsiteY3" fmla="*/ 0 h 28575"/>
                <a:gd name="connsiteX4" fmla="*/ 37148 w 28575"/>
                <a:gd name="connsiteY4" fmla="*/ 18574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37148" y="18574"/>
                  </a:moveTo>
                  <a:cubicBezTo>
                    <a:pt x="37148" y="28832"/>
                    <a:pt x="28832" y="37148"/>
                    <a:pt x="18574" y="37148"/>
                  </a:cubicBezTo>
                  <a:cubicBezTo>
                    <a:pt x="8316" y="37148"/>
                    <a:pt x="0" y="28832"/>
                    <a:pt x="0" y="18574"/>
                  </a:cubicBezTo>
                  <a:cubicBezTo>
                    <a:pt x="0" y="8316"/>
                    <a:pt x="8316" y="0"/>
                    <a:pt x="18574" y="0"/>
                  </a:cubicBezTo>
                  <a:cubicBezTo>
                    <a:pt x="28832" y="0"/>
                    <a:pt x="37148" y="8316"/>
                    <a:pt x="37148" y="18574"/>
                  </a:cubicBezTo>
                  <a:close/>
                </a:path>
              </a:pathLst>
            </a:custGeom>
            <a:noFill/>
            <a:ln w="19050" cap="flat">
              <a:solidFill>
                <a:srgbClr val="DCE04B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F024CE51-742D-41A8-A6E4-3B980BAF1BFC}"/>
                </a:ext>
              </a:extLst>
            </p:cNvPr>
            <p:cNvSpPr/>
            <p:nvPr/>
          </p:nvSpPr>
          <p:spPr bwMode="gray">
            <a:xfrm>
              <a:off x="13118135" y="3124046"/>
              <a:ext cx="28575" cy="28575"/>
            </a:xfrm>
            <a:custGeom>
              <a:avLst/>
              <a:gdLst>
                <a:gd name="connsiteX0" fmla="*/ 37147 w 28575"/>
                <a:gd name="connsiteY0" fmla="*/ 18574 h 28575"/>
                <a:gd name="connsiteX1" fmla="*/ 18574 w 28575"/>
                <a:gd name="connsiteY1" fmla="*/ 37148 h 28575"/>
                <a:gd name="connsiteX2" fmla="*/ 0 w 28575"/>
                <a:gd name="connsiteY2" fmla="*/ 18574 h 28575"/>
                <a:gd name="connsiteX3" fmla="*/ 18574 w 28575"/>
                <a:gd name="connsiteY3" fmla="*/ 0 h 28575"/>
                <a:gd name="connsiteX4" fmla="*/ 37147 w 28575"/>
                <a:gd name="connsiteY4" fmla="*/ 18574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37147" y="18574"/>
                  </a:moveTo>
                  <a:cubicBezTo>
                    <a:pt x="37147" y="28832"/>
                    <a:pt x="28832" y="37148"/>
                    <a:pt x="18574" y="37148"/>
                  </a:cubicBezTo>
                  <a:cubicBezTo>
                    <a:pt x="8316" y="37148"/>
                    <a:pt x="0" y="28832"/>
                    <a:pt x="0" y="18574"/>
                  </a:cubicBezTo>
                  <a:cubicBezTo>
                    <a:pt x="0" y="8316"/>
                    <a:pt x="8316" y="0"/>
                    <a:pt x="18574" y="0"/>
                  </a:cubicBezTo>
                  <a:cubicBezTo>
                    <a:pt x="28832" y="0"/>
                    <a:pt x="37147" y="8316"/>
                    <a:pt x="37147" y="18574"/>
                  </a:cubicBezTo>
                  <a:close/>
                </a:path>
              </a:pathLst>
            </a:custGeom>
            <a:noFill/>
            <a:ln w="19050" cap="flat">
              <a:solidFill>
                <a:srgbClr val="DCE04B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2270DE2F-E318-428D-810E-9C11255DCA62}"/>
                </a:ext>
              </a:extLst>
            </p:cNvPr>
            <p:cNvSpPr/>
            <p:nvPr/>
          </p:nvSpPr>
          <p:spPr bwMode="gray">
            <a:xfrm>
              <a:off x="12862865" y="3203865"/>
              <a:ext cx="57150" cy="66675"/>
            </a:xfrm>
            <a:custGeom>
              <a:avLst/>
              <a:gdLst>
                <a:gd name="connsiteX0" fmla="*/ 0 w 57150"/>
                <a:gd name="connsiteY0" fmla="*/ 71533 h 66675"/>
                <a:gd name="connsiteX1" fmla="*/ 58198 w 57150"/>
                <a:gd name="connsiteY1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150" h="66675">
                  <a:moveTo>
                    <a:pt x="0" y="71533"/>
                  </a:moveTo>
                  <a:lnTo>
                    <a:pt x="58198" y="0"/>
                  </a:lnTo>
                </a:path>
              </a:pathLst>
            </a:custGeom>
            <a:ln w="19050" cap="flat">
              <a:solidFill>
                <a:srgbClr val="DCE04B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41D9B025-B619-40B0-87E9-CE7A68374A3C}"/>
                </a:ext>
              </a:extLst>
            </p:cNvPr>
            <p:cNvSpPr/>
            <p:nvPr/>
          </p:nvSpPr>
          <p:spPr bwMode="gray">
            <a:xfrm>
              <a:off x="12947066" y="3200246"/>
              <a:ext cx="85725" cy="76200"/>
            </a:xfrm>
            <a:custGeom>
              <a:avLst/>
              <a:gdLst>
                <a:gd name="connsiteX0" fmla="*/ 0 w 85725"/>
                <a:gd name="connsiteY0" fmla="*/ 0 h 76200"/>
                <a:gd name="connsiteX1" fmla="*/ 87440 w 85725"/>
                <a:gd name="connsiteY1" fmla="*/ 83439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5725" h="76200">
                  <a:moveTo>
                    <a:pt x="0" y="0"/>
                  </a:moveTo>
                  <a:lnTo>
                    <a:pt x="87440" y="83439"/>
                  </a:lnTo>
                </a:path>
              </a:pathLst>
            </a:custGeom>
            <a:ln w="19050" cap="flat">
              <a:solidFill>
                <a:srgbClr val="DCE04B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BAC26583-2177-472C-A1C6-BEC459113290}"/>
                </a:ext>
              </a:extLst>
            </p:cNvPr>
            <p:cNvSpPr/>
            <p:nvPr/>
          </p:nvSpPr>
          <p:spPr bwMode="gray">
            <a:xfrm>
              <a:off x="13060128" y="3159098"/>
              <a:ext cx="66675" cy="114300"/>
            </a:xfrm>
            <a:custGeom>
              <a:avLst/>
              <a:gdLst>
                <a:gd name="connsiteX0" fmla="*/ 0 w 66675"/>
                <a:gd name="connsiteY0" fmla="*/ 122492 h 114300"/>
                <a:gd name="connsiteX1" fmla="*/ 68199 w 66675"/>
                <a:gd name="connsiteY1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675" h="114300">
                  <a:moveTo>
                    <a:pt x="0" y="122492"/>
                  </a:moveTo>
                  <a:lnTo>
                    <a:pt x="68199" y="0"/>
                  </a:lnTo>
                </a:path>
              </a:pathLst>
            </a:custGeom>
            <a:ln w="19050" cap="flat">
              <a:solidFill>
                <a:srgbClr val="DCE04B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62" name="Schutzschild">
            <a:extLst>
              <a:ext uri="{FF2B5EF4-FFF2-40B4-BE49-F238E27FC236}">
                <a16:creationId xmlns:a16="http://schemas.microsoft.com/office/drawing/2014/main" id="{26D9FF50-68C3-4042-B538-820E5E64E89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92666" y="1470769"/>
            <a:ext cx="743518" cy="926135"/>
            <a:chOff x="4701014" y="2656905"/>
            <a:chExt cx="542925" cy="676275"/>
          </a:xfrm>
        </p:grpSpPr>
        <p:sp>
          <p:nvSpPr>
            <p:cNvPr id="63" name="Freihandform: Form 62">
              <a:extLst>
                <a:ext uri="{FF2B5EF4-FFF2-40B4-BE49-F238E27FC236}">
                  <a16:creationId xmlns:a16="http://schemas.microsoft.com/office/drawing/2014/main" id="{CF1D7FBB-EC2E-47E8-9107-903DBEDA76C1}"/>
                </a:ext>
              </a:extLst>
            </p:cNvPr>
            <p:cNvSpPr/>
            <p:nvPr/>
          </p:nvSpPr>
          <p:spPr bwMode="gray">
            <a:xfrm>
              <a:off x="4701014" y="2656905"/>
              <a:ext cx="542925" cy="67627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DCE04B"/>
            </a:solidFill>
            <a:ln w="19050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64" name="Freihandform: Form 63">
              <a:extLst>
                <a:ext uri="{FF2B5EF4-FFF2-40B4-BE49-F238E27FC236}">
                  <a16:creationId xmlns:a16="http://schemas.microsoft.com/office/drawing/2014/main" id="{EB7C5FA7-F473-4AC8-A099-AA95BFC68975}"/>
                </a:ext>
              </a:extLst>
            </p:cNvPr>
            <p:cNvSpPr/>
            <p:nvPr/>
          </p:nvSpPr>
          <p:spPr bwMode="gray">
            <a:xfrm>
              <a:off x="4909611" y="2792351"/>
              <a:ext cx="133350" cy="342900"/>
            </a:xfrm>
            <a:custGeom>
              <a:avLst/>
              <a:gdLst>
                <a:gd name="connsiteX0" fmla="*/ 100298 w 133350"/>
                <a:gd name="connsiteY0" fmla="*/ 241173 h 342900"/>
                <a:gd name="connsiteX1" fmla="*/ 121349 w 133350"/>
                <a:gd name="connsiteY1" fmla="*/ 285560 h 342900"/>
                <a:gd name="connsiteX2" fmla="*/ 101632 w 133350"/>
                <a:gd name="connsiteY2" fmla="*/ 328041 h 342900"/>
                <a:gd name="connsiteX3" fmla="*/ 50387 w 133350"/>
                <a:gd name="connsiteY3" fmla="*/ 345186 h 342900"/>
                <a:gd name="connsiteX4" fmla="*/ 2286 w 133350"/>
                <a:gd name="connsiteY4" fmla="*/ 334137 h 342900"/>
                <a:gd name="connsiteX5" fmla="*/ 2286 w 133350"/>
                <a:gd name="connsiteY5" fmla="*/ 312420 h 342900"/>
                <a:gd name="connsiteX6" fmla="*/ 50864 w 133350"/>
                <a:gd name="connsiteY6" fmla="*/ 326612 h 342900"/>
                <a:gd name="connsiteX7" fmla="*/ 87440 w 133350"/>
                <a:gd name="connsiteY7" fmla="*/ 315373 h 342900"/>
                <a:gd name="connsiteX8" fmla="*/ 99822 w 133350"/>
                <a:gd name="connsiteY8" fmla="*/ 286036 h 342900"/>
                <a:gd name="connsiteX9" fmla="*/ 93059 w 133350"/>
                <a:gd name="connsiteY9" fmla="*/ 263462 h 342900"/>
                <a:gd name="connsiteX10" fmla="*/ 61913 w 133350"/>
                <a:gd name="connsiteY10" fmla="*/ 241078 h 342900"/>
                <a:gd name="connsiteX11" fmla="*/ 11335 w 133350"/>
                <a:gd name="connsiteY11" fmla="*/ 205454 h 342900"/>
                <a:gd name="connsiteX12" fmla="*/ 0 w 133350"/>
                <a:gd name="connsiteY12" fmla="*/ 167164 h 342900"/>
                <a:gd name="connsiteX13" fmla="*/ 35909 w 133350"/>
                <a:gd name="connsiteY13" fmla="*/ 110395 h 342900"/>
                <a:gd name="connsiteX14" fmla="*/ 8668 w 133350"/>
                <a:gd name="connsiteY14" fmla="*/ 61817 h 342900"/>
                <a:gd name="connsiteX15" fmla="*/ 26860 w 133350"/>
                <a:gd name="connsiteY15" fmla="*/ 17050 h 342900"/>
                <a:gd name="connsiteX16" fmla="*/ 77153 w 133350"/>
                <a:gd name="connsiteY16" fmla="*/ 0 h 342900"/>
                <a:gd name="connsiteX17" fmla="*/ 120396 w 133350"/>
                <a:gd name="connsiteY17" fmla="*/ 8191 h 342900"/>
                <a:gd name="connsiteX18" fmla="*/ 120396 w 133350"/>
                <a:gd name="connsiteY18" fmla="*/ 29432 h 342900"/>
                <a:gd name="connsiteX19" fmla="*/ 76676 w 133350"/>
                <a:gd name="connsiteY19" fmla="*/ 18574 h 342900"/>
                <a:gd name="connsiteX20" fmla="*/ 29909 w 133350"/>
                <a:gd name="connsiteY20" fmla="*/ 60293 h 342900"/>
                <a:gd name="connsiteX21" fmla="*/ 42196 w 133350"/>
                <a:gd name="connsiteY21" fmla="*/ 89535 h 342900"/>
                <a:gd name="connsiteX22" fmla="*/ 89344 w 133350"/>
                <a:gd name="connsiteY22" fmla="*/ 116586 h 342900"/>
                <a:gd name="connsiteX23" fmla="*/ 134398 w 133350"/>
                <a:gd name="connsiteY23" fmla="*/ 178403 h 342900"/>
                <a:gd name="connsiteX24" fmla="*/ 100298 w 133350"/>
                <a:gd name="connsiteY24" fmla="*/ 241173 h 342900"/>
                <a:gd name="connsiteX25" fmla="*/ 53340 w 133350"/>
                <a:gd name="connsiteY25" fmla="*/ 120777 h 342900"/>
                <a:gd name="connsiteX26" fmla="*/ 21431 w 133350"/>
                <a:gd name="connsiteY26" fmla="*/ 165830 h 342900"/>
                <a:gd name="connsiteX27" fmla="*/ 34481 w 133350"/>
                <a:gd name="connsiteY27" fmla="*/ 200311 h 342900"/>
                <a:gd name="connsiteX28" fmla="*/ 84106 w 133350"/>
                <a:gd name="connsiteY28" fmla="*/ 229267 h 342900"/>
                <a:gd name="connsiteX29" fmla="*/ 106299 w 133350"/>
                <a:gd name="connsiteY29" fmla="*/ 207073 h 342900"/>
                <a:gd name="connsiteX30" fmla="*/ 113157 w 133350"/>
                <a:gd name="connsiteY30" fmla="*/ 178498 h 342900"/>
                <a:gd name="connsiteX31" fmla="*/ 102489 w 133350"/>
                <a:gd name="connsiteY31" fmla="*/ 149638 h 342900"/>
                <a:gd name="connsiteX32" fmla="*/ 53340 w 133350"/>
                <a:gd name="connsiteY32" fmla="*/ 12077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3350" h="342900">
                  <a:moveTo>
                    <a:pt x="100298" y="241173"/>
                  </a:moveTo>
                  <a:cubicBezTo>
                    <a:pt x="114300" y="251650"/>
                    <a:pt x="121349" y="266414"/>
                    <a:pt x="121349" y="285560"/>
                  </a:cubicBezTo>
                  <a:cubicBezTo>
                    <a:pt x="121349" y="302419"/>
                    <a:pt x="114776" y="316611"/>
                    <a:pt x="101632" y="328041"/>
                  </a:cubicBezTo>
                  <a:cubicBezTo>
                    <a:pt x="88487" y="339471"/>
                    <a:pt x="71438" y="345186"/>
                    <a:pt x="50387" y="345186"/>
                  </a:cubicBezTo>
                  <a:cubicBezTo>
                    <a:pt x="34576" y="345186"/>
                    <a:pt x="18574" y="341471"/>
                    <a:pt x="2286" y="334137"/>
                  </a:cubicBezTo>
                  <a:lnTo>
                    <a:pt x="2286" y="312420"/>
                  </a:lnTo>
                  <a:cubicBezTo>
                    <a:pt x="19717" y="321850"/>
                    <a:pt x="35909" y="326612"/>
                    <a:pt x="50864" y="326612"/>
                  </a:cubicBezTo>
                  <a:cubicBezTo>
                    <a:pt x="66961" y="326612"/>
                    <a:pt x="79153" y="322897"/>
                    <a:pt x="87440" y="315373"/>
                  </a:cubicBezTo>
                  <a:cubicBezTo>
                    <a:pt x="95726" y="307943"/>
                    <a:pt x="99822" y="298133"/>
                    <a:pt x="99822" y="286036"/>
                  </a:cubicBezTo>
                  <a:cubicBezTo>
                    <a:pt x="99822" y="278035"/>
                    <a:pt x="97536" y="270510"/>
                    <a:pt x="93059" y="263462"/>
                  </a:cubicBezTo>
                  <a:cubicBezTo>
                    <a:pt x="88583" y="256413"/>
                    <a:pt x="78200" y="248888"/>
                    <a:pt x="61913" y="241078"/>
                  </a:cubicBezTo>
                  <a:cubicBezTo>
                    <a:pt x="35719" y="228695"/>
                    <a:pt x="18859" y="216789"/>
                    <a:pt x="11335" y="205454"/>
                  </a:cubicBezTo>
                  <a:cubicBezTo>
                    <a:pt x="3810" y="194120"/>
                    <a:pt x="0" y="181356"/>
                    <a:pt x="0" y="167164"/>
                  </a:cubicBezTo>
                  <a:cubicBezTo>
                    <a:pt x="0" y="141732"/>
                    <a:pt x="12002" y="122777"/>
                    <a:pt x="35909" y="110395"/>
                  </a:cubicBezTo>
                  <a:cubicBezTo>
                    <a:pt x="17717" y="98107"/>
                    <a:pt x="8668" y="81915"/>
                    <a:pt x="8668" y="61817"/>
                  </a:cubicBezTo>
                  <a:cubicBezTo>
                    <a:pt x="8668" y="43339"/>
                    <a:pt x="14764" y="28384"/>
                    <a:pt x="26860" y="17050"/>
                  </a:cubicBezTo>
                  <a:cubicBezTo>
                    <a:pt x="38957" y="5715"/>
                    <a:pt x="55721" y="0"/>
                    <a:pt x="77153" y="0"/>
                  </a:cubicBezTo>
                  <a:cubicBezTo>
                    <a:pt x="93440" y="0"/>
                    <a:pt x="107823" y="2762"/>
                    <a:pt x="120396" y="8191"/>
                  </a:cubicBezTo>
                  <a:lnTo>
                    <a:pt x="120396" y="29432"/>
                  </a:lnTo>
                  <a:cubicBezTo>
                    <a:pt x="107728" y="22193"/>
                    <a:pt x="93155" y="18574"/>
                    <a:pt x="76676" y="18574"/>
                  </a:cubicBezTo>
                  <a:cubicBezTo>
                    <a:pt x="45530" y="18574"/>
                    <a:pt x="29909" y="32480"/>
                    <a:pt x="29909" y="60293"/>
                  </a:cubicBezTo>
                  <a:cubicBezTo>
                    <a:pt x="29909" y="72104"/>
                    <a:pt x="34004" y="81915"/>
                    <a:pt x="42196" y="89535"/>
                  </a:cubicBezTo>
                  <a:cubicBezTo>
                    <a:pt x="50387" y="97250"/>
                    <a:pt x="66104" y="106204"/>
                    <a:pt x="89344" y="116586"/>
                  </a:cubicBezTo>
                  <a:cubicBezTo>
                    <a:pt x="119348" y="130492"/>
                    <a:pt x="134398" y="151066"/>
                    <a:pt x="134398" y="178403"/>
                  </a:cubicBezTo>
                  <a:cubicBezTo>
                    <a:pt x="134493" y="202406"/>
                    <a:pt x="123063" y="223266"/>
                    <a:pt x="100298" y="241173"/>
                  </a:cubicBezTo>
                  <a:close/>
                  <a:moveTo>
                    <a:pt x="53340" y="120777"/>
                  </a:moveTo>
                  <a:cubicBezTo>
                    <a:pt x="32099" y="130397"/>
                    <a:pt x="21431" y="145352"/>
                    <a:pt x="21431" y="165830"/>
                  </a:cubicBezTo>
                  <a:cubicBezTo>
                    <a:pt x="21431" y="180308"/>
                    <a:pt x="25813" y="191834"/>
                    <a:pt x="34481" y="200311"/>
                  </a:cubicBezTo>
                  <a:cubicBezTo>
                    <a:pt x="43148" y="208788"/>
                    <a:pt x="59722" y="218408"/>
                    <a:pt x="84106" y="229267"/>
                  </a:cubicBezTo>
                  <a:cubicBezTo>
                    <a:pt x="94298" y="221742"/>
                    <a:pt x="101727" y="214313"/>
                    <a:pt x="106299" y="207073"/>
                  </a:cubicBezTo>
                  <a:cubicBezTo>
                    <a:pt x="110871" y="199835"/>
                    <a:pt x="113157" y="190310"/>
                    <a:pt x="113157" y="178498"/>
                  </a:cubicBezTo>
                  <a:cubicBezTo>
                    <a:pt x="113157" y="167164"/>
                    <a:pt x="109633" y="157543"/>
                    <a:pt x="102489" y="149638"/>
                  </a:cubicBezTo>
                  <a:cubicBezTo>
                    <a:pt x="95440" y="141732"/>
                    <a:pt x="79058" y="132112"/>
                    <a:pt x="53340" y="12077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sp>
        <p:nvSpPr>
          <p:cNvPr id="25" name="Infobox">
            <a:extLst>
              <a:ext uri="{FF2B5EF4-FFF2-40B4-BE49-F238E27FC236}">
                <a16:creationId xmlns:a16="http://schemas.microsoft.com/office/drawing/2014/main" id="{B9FAF718-0E1E-4C3C-BE84-972D84467054}"/>
              </a:ext>
            </a:extLst>
          </p:cNvPr>
          <p:cNvSpPr/>
          <p:nvPr/>
        </p:nvSpPr>
        <p:spPr bwMode="gray">
          <a:xfrm>
            <a:off x="12250282" y="0"/>
            <a:ext cx="1944894" cy="28075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400" dirty="0"/>
              <a:t>Navigation zu den Kapiteln durch Klicken auf den Text neben den Zahlen. Durch klicken auf das Logo gelangt man zurück zur Übersicht.</a:t>
            </a:r>
          </a:p>
        </p:txBody>
      </p:sp>
      <p:pic>
        <p:nvPicPr>
          <p:cNvPr id="28" name="Logo">
            <a:extLst>
              <a:ext uri="{FF2B5EF4-FFF2-40B4-BE49-F238E27FC236}">
                <a16:creationId xmlns:a16="http://schemas.microsoft.com/office/drawing/2014/main" id="{C995E935-8D78-432B-807A-412AA46924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896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28" dur="250" fill="hold"/>
                                            <p:tgtEl>
                                              <p:spTgt spid="6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1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" presetClass="entr" presetSubtype="4" fill="hold" nodeType="afterEffect" p14:presetBounceEnd="2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4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41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4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1000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5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1000"/>
                                            <p:tgtEl>
                                              <p:spTgt spid="4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5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  <p:bldP spid="7" grpId="0" uiExpand="1"/>
          <p:bldP spid="50" grpId="0"/>
          <p:bldP spid="51" grpId="0"/>
          <p:bldP spid="53" grpId="0"/>
          <p:bldP spid="43" grpId="0" build="p"/>
          <p:bldP spid="44" grpId="0" build="p"/>
          <p:bldP spid="46" grpId="0" build="p"/>
          <p:bldP spid="29" grpId="0" animBg="1"/>
          <p:bldP spid="30" grpId="0" animBg="1"/>
          <p:bldP spid="3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8" dur="250" fill="hold"/>
                                            <p:tgtEl>
                                              <p:spTgt spid="6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1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" presetClass="entr" presetSubtype="4" fill="hold" nodeType="after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4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1000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5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1000"/>
                                            <p:tgtEl>
                                              <p:spTgt spid="4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5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  <p:bldP spid="7" grpId="0" uiExpand="1"/>
          <p:bldP spid="50" grpId="0"/>
          <p:bldP spid="51" grpId="0"/>
          <p:bldP spid="53" grpId="0"/>
          <p:bldP spid="43" grpId="0" build="p"/>
          <p:bldP spid="44" grpId="0" build="p"/>
          <p:bldP spid="46" grpId="0" build="p"/>
          <p:bldP spid="29" grpId="0" animBg="1"/>
          <p:bldP spid="30" grpId="0" animBg="1"/>
          <p:bldP spid="31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G">
            <a:extLst>
              <a:ext uri="{FF2B5EF4-FFF2-40B4-BE49-F238E27FC236}">
                <a16:creationId xmlns:a16="http://schemas.microsoft.com/office/drawing/2014/main" id="{D1588519-1CBC-42D6-8A46-486098A2E35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86A2E296-B280-43B8-B066-1B22776BCD62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lIns="756000"/>
          <a:lstStyle/>
          <a:p>
            <a:r>
              <a:rPr lang="de-DE" dirty="0"/>
              <a:t>Einzel-</a:t>
            </a:r>
            <a:br>
              <a:rPr lang="de-DE" dirty="0"/>
            </a:br>
            <a:r>
              <a:rPr lang="de-DE" dirty="0"/>
              <a:t>forscher*innen</a:t>
            </a:r>
          </a:p>
        </p:txBody>
      </p:sp>
      <p:sp>
        <p:nvSpPr>
          <p:cNvPr id="12" name="1">
            <a:extLst>
              <a:ext uri="{FF2B5EF4-FFF2-40B4-BE49-F238E27FC236}">
                <a16:creationId xmlns:a16="http://schemas.microsoft.com/office/drawing/2014/main" id="{7B8AF2EE-A23B-46D8-8B81-323DE0F2ABD5}"/>
              </a:ext>
            </a:extLst>
          </p:cNvPr>
          <p:cNvSpPr txBox="1"/>
          <p:nvPr/>
        </p:nvSpPr>
        <p:spPr bwMode="gray">
          <a:xfrm>
            <a:off x="540000" y="215884"/>
            <a:ext cx="1440000" cy="13128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de-DE" sz="9600" dirty="0">
                <a:solidFill>
                  <a:schemeClr val="bg1"/>
                </a:solidFill>
              </a:rPr>
              <a:t>1</a:t>
            </a:r>
          </a:p>
        </p:txBody>
      </p:sp>
      <p:cxnSp>
        <p:nvCxnSpPr>
          <p:cNvPr id="52" name="Gerader Verbinder 1">
            <a:extLst>
              <a:ext uri="{FF2B5EF4-FFF2-40B4-BE49-F238E27FC236}">
                <a16:creationId xmlns:a16="http://schemas.microsoft.com/office/drawing/2014/main" id="{11B83F7A-EA4B-475D-B41B-A2F2CCB34AC3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2944563"/>
            <a:ext cx="0" cy="828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r Verbinder 2">
            <a:extLst>
              <a:ext uri="{FF2B5EF4-FFF2-40B4-BE49-F238E27FC236}">
                <a16:creationId xmlns:a16="http://schemas.microsoft.com/office/drawing/2014/main" id="{A5499F29-6ACD-4615-B323-EE869F2ABFFA}"/>
              </a:ext>
            </a:extLst>
          </p:cNvPr>
          <p:cNvCxnSpPr>
            <a:cxnSpLocks/>
          </p:cNvCxnSpPr>
          <p:nvPr/>
        </p:nvCxnSpPr>
        <p:spPr bwMode="gray">
          <a:xfrm flipV="1">
            <a:off x="4393800" y="2944563"/>
            <a:ext cx="0" cy="828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Inhalt 1">
            <a:extLst>
              <a:ext uri="{FF2B5EF4-FFF2-40B4-BE49-F238E27FC236}">
                <a16:creationId xmlns:a16="http://schemas.microsoft.com/office/drawing/2014/main" id="{DBC3B022-D8A1-464F-A01F-2AAB95C9C63E}"/>
              </a:ext>
            </a:extLst>
          </p:cNvPr>
          <p:cNvSpPr>
            <a:spLocks noGrp="1"/>
          </p:cNvSpPr>
          <p:nvPr>
            <p:ph sz="half" idx="1"/>
          </p:nvPr>
        </p:nvSpPr>
        <p:spPr bwMode="gray"/>
        <p:txBody>
          <a:bodyPr lIns="144000" rIns="108000"/>
          <a:lstStyle/>
          <a:p>
            <a:pPr marL="0" indent="0">
              <a:buNone/>
            </a:pPr>
            <a:r>
              <a:rPr lang="de-DE" sz="1400" dirty="0">
                <a:solidFill>
                  <a:schemeClr val="accent1"/>
                </a:solidFill>
                <a:latin typeface="+mj-lt"/>
              </a:rPr>
              <a:t>Die / der Urheber*in entscheidet </a:t>
            </a:r>
            <a:r>
              <a:rPr lang="de-DE" sz="1400" dirty="0">
                <a:solidFill>
                  <a:schemeClr val="bg1"/>
                </a:solidFill>
              </a:rPr>
              <a:t>über die Nachnutzung und Veröffentlichung der Forschungsdaten.</a:t>
            </a: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19" name="Inhalt 2">
            <a:extLst>
              <a:ext uri="{FF2B5EF4-FFF2-40B4-BE49-F238E27FC236}">
                <a16:creationId xmlns:a16="http://schemas.microsoft.com/office/drawing/2014/main" id="{BE88B5BE-1B90-465C-A129-51DD5B180F3C}"/>
              </a:ext>
            </a:extLst>
          </p:cNvPr>
          <p:cNvSpPr>
            <a:spLocks noGrp="1"/>
          </p:cNvSpPr>
          <p:nvPr>
            <p:ph sz="half" idx="2"/>
          </p:nvPr>
        </p:nvSpPr>
        <p:spPr bwMode="gray">
          <a:xfrm>
            <a:off x="4393800" y="2944800"/>
            <a:ext cx="3402000" cy="3060000"/>
          </a:xfrm>
        </p:spPr>
        <p:txBody>
          <a:bodyPr lIns="144000" rIns="108000"/>
          <a:lstStyle/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Inhaber*in des Urheberrechts ist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grundsätzlich die / der jeweilige Schöpfer*in</a:t>
            </a:r>
            <a:r>
              <a:rPr lang="de-DE" sz="1400" dirty="0">
                <a:solidFill>
                  <a:schemeClr val="bg1"/>
                </a:solidFill>
              </a:rPr>
              <a:t>, d.h. die / der Wissenschaftler*in.</a:t>
            </a: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</p:txBody>
      </p:sp>
      <p:grpSp>
        <p:nvGrpSpPr>
          <p:cNvPr id="48" name="Wissenschaftler">
            <a:extLst>
              <a:ext uri="{FF2B5EF4-FFF2-40B4-BE49-F238E27FC236}">
                <a16:creationId xmlns:a16="http://schemas.microsoft.com/office/drawing/2014/main" id="{1E454A13-070A-4A73-B41D-4610A0226070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566182" y="3567029"/>
            <a:ext cx="1877950" cy="2112765"/>
            <a:chOff x="8566182" y="3309152"/>
            <a:chExt cx="1877950" cy="2112765"/>
          </a:xfrm>
        </p:grpSpPr>
        <p:sp>
          <p:nvSpPr>
            <p:cNvPr id="49" name="Freihandform: Form 48">
              <a:extLst>
                <a:ext uri="{FF2B5EF4-FFF2-40B4-BE49-F238E27FC236}">
                  <a16:creationId xmlns:a16="http://schemas.microsoft.com/office/drawing/2014/main" id="{CC6A800F-A928-4205-839B-EFFAA2B622EF}"/>
                </a:ext>
              </a:extLst>
            </p:cNvPr>
            <p:cNvSpPr/>
            <p:nvPr/>
          </p:nvSpPr>
          <p:spPr bwMode="gray">
            <a:xfrm>
              <a:off x="8566182" y="4725969"/>
              <a:ext cx="1876750" cy="695948"/>
            </a:xfrm>
            <a:custGeom>
              <a:avLst/>
              <a:gdLst>
                <a:gd name="connsiteX0" fmla="*/ 682657 w 989933"/>
                <a:gd name="connsiteY0" fmla="*/ 0 h 367093"/>
                <a:gd name="connsiteX1" fmla="*/ 611219 w 989933"/>
                <a:gd name="connsiteY1" fmla="*/ 0 h 367093"/>
                <a:gd name="connsiteX2" fmla="*/ 504730 w 989933"/>
                <a:gd name="connsiteY2" fmla="*/ 101918 h 367093"/>
                <a:gd name="connsiteX3" fmla="*/ 504730 w 989933"/>
                <a:gd name="connsiteY3" fmla="*/ 101918 h 367093"/>
                <a:gd name="connsiteX4" fmla="*/ 398240 w 989933"/>
                <a:gd name="connsiteY4" fmla="*/ 0 h 367093"/>
                <a:gd name="connsiteX5" fmla="*/ 307372 w 989933"/>
                <a:gd name="connsiteY5" fmla="*/ 0 h 367093"/>
                <a:gd name="connsiteX6" fmla="*/ 0 w 989933"/>
                <a:gd name="connsiteY6" fmla="*/ 307277 h 367093"/>
                <a:gd name="connsiteX7" fmla="*/ 0 w 989933"/>
                <a:gd name="connsiteY7" fmla="*/ 367094 h 367093"/>
                <a:gd name="connsiteX8" fmla="*/ 989933 w 989933"/>
                <a:gd name="connsiteY8" fmla="*/ 367094 h 367093"/>
                <a:gd name="connsiteX9" fmla="*/ 989933 w 989933"/>
                <a:gd name="connsiteY9" fmla="*/ 307277 h 367093"/>
                <a:gd name="connsiteX10" fmla="*/ 682657 w 989933"/>
                <a:gd name="connsiteY10" fmla="*/ 0 h 36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89933" h="367093">
                  <a:moveTo>
                    <a:pt x="682657" y="0"/>
                  </a:moveTo>
                  <a:lnTo>
                    <a:pt x="611219" y="0"/>
                  </a:lnTo>
                  <a:cubicBezTo>
                    <a:pt x="608648" y="56483"/>
                    <a:pt x="561785" y="101918"/>
                    <a:pt x="504730" y="101918"/>
                  </a:cubicBezTo>
                  <a:lnTo>
                    <a:pt x="504730" y="101918"/>
                  </a:lnTo>
                  <a:cubicBezTo>
                    <a:pt x="447675" y="101918"/>
                    <a:pt x="400812" y="56483"/>
                    <a:pt x="398240" y="0"/>
                  </a:cubicBezTo>
                  <a:lnTo>
                    <a:pt x="307372" y="0"/>
                  </a:lnTo>
                  <a:cubicBezTo>
                    <a:pt x="138303" y="0"/>
                    <a:pt x="0" y="138303"/>
                    <a:pt x="0" y="307277"/>
                  </a:cubicBezTo>
                  <a:lnTo>
                    <a:pt x="0" y="367094"/>
                  </a:lnTo>
                  <a:lnTo>
                    <a:pt x="989933" y="367094"/>
                  </a:lnTo>
                  <a:lnTo>
                    <a:pt x="989933" y="307277"/>
                  </a:lnTo>
                  <a:cubicBezTo>
                    <a:pt x="989933" y="138303"/>
                    <a:pt x="851726" y="0"/>
                    <a:pt x="682657" y="0"/>
                  </a:cubicBezTo>
                  <a:close/>
                </a:path>
              </a:pathLst>
            </a:custGeom>
            <a:noFill/>
            <a:ln w="22225" cap="flat">
              <a:solidFill>
                <a:srgbClr val="009CB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18DF454F-76A1-44CB-A3E1-A09148D90A7C}"/>
                </a:ext>
              </a:extLst>
            </p:cNvPr>
            <p:cNvSpPr/>
            <p:nvPr/>
          </p:nvSpPr>
          <p:spPr bwMode="gray">
            <a:xfrm>
              <a:off x="9320457" y="4575728"/>
              <a:ext cx="404856" cy="343639"/>
            </a:xfrm>
            <a:custGeom>
              <a:avLst/>
              <a:gdLst>
                <a:gd name="connsiteX0" fmla="*/ 104680 w 213550"/>
                <a:gd name="connsiteY0" fmla="*/ 21050 h 181260"/>
                <a:gd name="connsiteX1" fmla="*/ 104680 w 213550"/>
                <a:gd name="connsiteY1" fmla="*/ 21050 h 181260"/>
                <a:gd name="connsiteX2" fmla="*/ 0 w 213550"/>
                <a:gd name="connsiteY2" fmla="*/ 1619 h 181260"/>
                <a:gd name="connsiteX3" fmla="*/ 0 w 213550"/>
                <a:gd name="connsiteY3" fmla="*/ 74486 h 181260"/>
                <a:gd name="connsiteX4" fmla="*/ 106775 w 213550"/>
                <a:gd name="connsiteY4" fmla="*/ 181261 h 181260"/>
                <a:gd name="connsiteX5" fmla="*/ 106775 w 213550"/>
                <a:gd name="connsiteY5" fmla="*/ 181261 h 181260"/>
                <a:gd name="connsiteX6" fmla="*/ 213551 w 213550"/>
                <a:gd name="connsiteY6" fmla="*/ 74486 h 181260"/>
                <a:gd name="connsiteX7" fmla="*/ 213551 w 213550"/>
                <a:gd name="connsiteY7" fmla="*/ 0 h 181260"/>
                <a:gd name="connsiteX8" fmla="*/ 104680 w 213550"/>
                <a:gd name="connsiteY8" fmla="*/ 21050 h 18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3550" h="181260">
                  <a:moveTo>
                    <a:pt x="104680" y="21050"/>
                  </a:moveTo>
                  <a:lnTo>
                    <a:pt x="104680" y="21050"/>
                  </a:lnTo>
                  <a:cubicBezTo>
                    <a:pt x="67818" y="21050"/>
                    <a:pt x="32575" y="14097"/>
                    <a:pt x="0" y="1619"/>
                  </a:cubicBezTo>
                  <a:lnTo>
                    <a:pt x="0" y="74486"/>
                  </a:lnTo>
                  <a:cubicBezTo>
                    <a:pt x="0" y="133160"/>
                    <a:pt x="48006" y="181261"/>
                    <a:pt x="106775" y="181261"/>
                  </a:cubicBezTo>
                  <a:lnTo>
                    <a:pt x="106775" y="181261"/>
                  </a:lnTo>
                  <a:cubicBezTo>
                    <a:pt x="165449" y="181261"/>
                    <a:pt x="213551" y="133255"/>
                    <a:pt x="213551" y="74486"/>
                  </a:cubicBezTo>
                  <a:lnTo>
                    <a:pt x="213551" y="0"/>
                  </a:lnTo>
                  <a:cubicBezTo>
                    <a:pt x="179832" y="13430"/>
                    <a:pt x="143161" y="21050"/>
                    <a:pt x="104680" y="21050"/>
                  </a:cubicBezTo>
                  <a:close/>
                </a:path>
              </a:pathLst>
            </a:custGeom>
            <a:noFill/>
            <a:ln w="22225" cap="flat">
              <a:solidFill>
                <a:srgbClr val="009CB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EE12C65F-6BAB-496C-8AD1-4F2400567289}"/>
                </a:ext>
              </a:extLst>
            </p:cNvPr>
            <p:cNvSpPr/>
            <p:nvPr/>
          </p:nvSpPr>
          <p:spPr bwMode="gray">
            <a:xfrm>
              <a:off x="8962370" y="3309152"/>
              <a:ext cx="1113085" cy="1306483"/>
            </a:xfrm>
            <a:custGeom>
              <a:avLst/>
              <a:gdLst>
                <a:gd name="connsiteX0" fmla="*/ 293560 w 587121"/>
                <a:gd name="connsiteY0" fmla="*/ 689134 h 689133"/>
                <a:gd name="connsiteX1" fmla="*/ 293560 w 587121"/>
                <a:gd name="connsiteY1" fmla="*/ 689134 h 689133"/>
                <a:gd name="connsiteX2" fmla="*/ 0 w 587121"/>
                <a:gd name="connsiteY2" fmla="*/ 395573 h 689133"/>
                <a:gd name="connsiteX3" fmla="*/ 0 w 587121"/>
                <a:gd name="connsiteY3" fmla="*/ 293656 h 689133"/>
                <a:gd name="connsiteX4" fmla="*/ 293560 w 587121"/>
                <a:gd name="connsiteY4" fmla="*/ 0 h 689133"/>
                <a:gd name="connsiteX5" fmla="*/ 293560 w 587121"/>
                <a:gd name="connsiteY5" fmla="*/ 0 h 689133"/>
                <a:gd name="connsiteX6" fmla="*/ 587121 w 587121"/>
                <a:gd name="connsiteY6" fmla="*/ 293561 h 689133"/>
                <a:gd name="connsiteX7" fmla="*/ 587121 w 587121"/>
                <a:gd name="connsiteY7" fmla="*/ 395478 h 689133"/>
                <a:gd name="connsiteX8" fmla="*/ 293560 w 587121"/>
                <a:gd name="connsiteY8" fmla="*/ 689134 h 689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121" h="689133">
                  <a:moveTo>
                    <a:pt x="293560" y="689134"/>
                  </a:moveTo>
                  <a:lnTo>
                    <a:pt x="293560" y="689134"/>
                  </a:lnTo>
                  <a:cubicBezTo>
                    <a:pt x="132112" y="689134"/>
                    <a:pt x="0" y="557022"/>
                    <a:pt x="0" y="395573"/>
                  </a:cubicBezTo>
                  <a:lnTo>
                    <a:pt x="0" y="293656"/>
                  </a:lnTo>
                  <a:cubicBezTo>
                    <a:pt x="0" y="132112"/>
                    <a:pt x="132112" y="0"/>
                    <a:pt x="293560" y="0"/>
                  </a:cubicBezTo>
                  <a:lnTo>
                    <a:pt x="293560" y="0"/>
                  </a:lnTo>
                  <a:cubicBezTo>
                    <a:pt x="455009" y="0"/>
                    <a:pt x="587121" y="132112"/>
                    <a:pt x="587121" y="293561"/>
                  </a:cubicBezTo>
                  <a:lnTo>
                    <a:pt x="587121" y="395478"/>
                  </a:lnTo>
                  <a:cubicBezTo>
                    <a:pt x="587216" y="557022"/>
                    <a:pt x="455105" y="689134"/>
                    <a:pt x="293560" y="689134"/>
                  </a:cubicBezTo>
                  <a:close/>
                </a:path>
              </a:pathLst>
            </a:custGeom>
            <a:noFill/>
            <a:ln w="22225" cap="flat">
              <a:solidFill>
                <a:srgbClr val="009CB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84536E48-3C4A-41BE-A7E7-47E1B49D716E}"/>
                </a:ext>
              </a:extLst>
            </p:cNvPr>
            <p:cNvSpPr/>
            <p:nvPr/>
          </p:nvSpPr>
          <p:spPr bwMode="gray">
            <a:xfrm>
              <a:off x="8593694" y="3520608"/>
              <a:ext cx="443614" cy="800682"/>
            </a:xfrm>
            <a:custGeom>
              <a:avLst/>
              <a:gdLst>
                <a:gd name="connsiteX0" fmla="*/ 194466 w 233994"/>
                <a:gd name="connsiteY0" fmla="*/ 283940 h 422337"/>
                <a:gd name="connsiteX1" fmla="*/ 194466 w 233994"/>
                <a:gd name="connsiteY1" fmla="*/ 182023 h 422337"/>
                <a:gd name="connsiteX2" fmla="*/ 233995 w 233994"/>
                <a:gd name="connsiteY2" fmla="*/ 35433 h 422337"/>
                <a:gd name="connsiteX3" fmla="*/ 151032 w 233994"/>
                <a:gd name="connsiteY3" fmla="*/ 0 h 422337"/>
                <a:gd name="connsiteX4" fmla="*/ 632 w 233994"/>
                <a:gd name="connsiteY4" fmla="*/ 213551 h 422337"/>
                <a:gd name="connsiteX5" fmla="*/ 27969 w 233994"/>
                <a:gd name="connsiteY5" fmla="*/ 336328 h 422337"/>
                <a:gd name="connsiteX6" fmla="*/ 63688 w 233994"/>
                <a:gd name="connsiteY6" fmla="*/ 320326 h 422337"/>
                <a:gd name="connsiteX7" fmla="*/ 107408 w 233994"/>
                <a:gd name="connsiteY7" fmla="*/ 400431 h 422337"/>
                <a:gd name="connsiteX8" fmla="*/ 126839 w 233994"/>
                <a:gd name="connsiteY8" fmla="*/ 347091 h 422337"/>
                <a:gd name="connsiteX9" fmla="*/ 180179 w 233994"/>
                <a:gd name="connsiteY9" fmla="*/ 421862 h 422337"/>
                <a:gd name="connsiteX10" fmla="*/ 204467 w 233994"/>
                <a:gd name="connsiteY10" fmla="*/ 368522 h 422337"/>
                <a:gd name="connsiteX11" fmla="*/ 206849 w 233994"/>
                <a:gd name="connsiteY11" fmla="*/ 368046 h 422337"/>
                <a:gd name="connsiteX12" fmla="*/ 194466 w 233994"/>
                <a:gd name="connsiteY12" fmla="*/ 283940 h 42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3994" h="422337">
                  <a:moveTo>
                    <a:pt x="194466" y="283940"/>
                  </a:moveTo>
                  <a:lnTo>
                    <a:pt x="194466" y="182023"/>
                  </a:lnTo>
                  <a:cubicBezTo>
                    <a:pt x="194466" y="128683"/>
                    <a:pt x="208944" y="78676"/>
                    <a:pt x="233995" y="35433"/>
                  </a:cubicBezTo>
                  <a:cubicBezTo>
                    <a:pt x="210182" y="13049"/>
                    <a:pt x="181703" y="0"/>
                    <a:pt x="151032" y="0"/>
                  </a:cubicBezTo>
                  <a:cubicBezTo>
                    <a:pt x="67974" y="0"/>
                    <a:pt x="9491" y="96012"/>
                    <a:pt x="632" y="213551"/>
                  </a:cubicBezTo>
                  <a:cubicBezTo>
                    <a:pt x="-4225" y="277654"/>
                    <a:pt x="20254" y="320707"/>
                    <a:pt x="27969" y="336328"/>
                  </a:cubicBezTo>
                  <a:cubicBezTo>
                    <a:pt x="37875" y="356330"/>
                    <a:pt x="49591" y="306134"/>
                    <a:pt x="63688" y="320326"/>
                  </a:cubicBezTo>
                  <a:cubicBezTo>
                    <a:pt x="77213" y="333851"/>
                    <a:pt x="91120" y="393764"/>
                    <a:pt x="107408" y="400431"/>
                  </a:cubicBezTo>
                  <a:cubicBezTo>
                    <a:pt x="120743" y="405860"/>
                    <a:pt x="112265" y="347091"/>
                    <a:pt x="126839" y="347091"/>
                  </a:cubicBezTo>
                  <a:cubicBezTo>
                    <a:pt x="143984" y="347091"/>
                    <a:pt x="164843" y="429292"/>
                    <a:pt x="180179" y="421862"/>
                  </a:cubicBezTo>
                  <a:cubicBezTo>
                    <a:pt x="192371" y="415957"/>
                    <a:pt x="192561" y="378809"/>
                    <a:pt x="204467" y="368522"/>
                  </a:cubicBezTo>
                  <a:cubicBezTo>
                    <a:pt x="205134" y="367951"/>
                    <a:pt x="205991" y="367856"/>
                    <a:pt x="206849" y="368046"/>
                  </a:cubicBezTo>
                  <a:cubicBezTo>
                    <a:pt x="198848" y="341281"/>
                    <a:pt x="194466" y="313087"/>
                    <a:pt x="194466" y="283940"/>
                  </a:cubicBezTo>
                  <a:close/>
                </a:path>
              </a:pathLst>
            </a:custGeom>
            <a:noFill/>
            <a:ln w="22225" cap="flat">
              <a:solidFill>
                <a:srgbClr val="009CB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C70B5339-60B7-4982-8278-AB07605B2C43}"/>
                </a:ext>
              </a:extLst>
            </p:cNvPr>
            <p:cNvSpPr/>
            <p:nvPr/>
          </p:nvSpPr>
          <p:spPr bwMode="gray">
            <a:xfrm>
              <a:off x="10000514" y="3520790"/>
              <a:ext cx="443618" cy="800342"/>
            </a:xfrm>
            <a:custGeom>
              <a:avLst/>
              <a:gdLst>
                <a:gd name="connsiteX0" fmla="*/ 233363 w 233996"/>
                <a:gd name="connsiteY0" fmla="*/ 213550 h 422158"/>
                <a:gd name="connsiteX1" fmla="*/ 82963 w 233996"/>
                <a:gd name="connsiteY1" fmla="*/ 0 h 422158"/>
                <a:gd name="connsiteX2" fmla="*/ 0 w 233996"/>
                <a:gd name="connsiteY2" fmla="*/ 35433 h 422158"/>
                <a:gd name="connsiteX3" fmla="*/ 39529 w 233996"/>
                <a:gd name="connsiteY3" fmla="*/ 182023 h 422158"/>
                <a:gd name="connsiteX4" fmla="*/ 39529 w 233996"/>
                <a:gd name="connsiteY4" fmla="*/ 283940 h 422158"/>
                <a:gd name="connsiteX5" fmla="*/ 27146 w 233996"/>
                <a:gd name="connsiteY5" fmla="*/ 367856 h 422158"/>
                <a:gd name="connsiteX6" fmla="*/ 29527 w 233996"/>
                <a:gd name="connsiteY6" fmla="*/ 368332 h 422158"/>
                <a:gd name="connsiteX7" fmla="*/ 53816 w 233996"/>
                <a:gd name="connsiteY7" fmla="*/ 421672 h 422158"/>
                <a:gd name="connsiteX8" fmla="*/ 107156 w 233996"/>
                <a:gd name="connsiteY8" fmla="*/ 346901 h 422158"/>
                <a:gd name="connsiteX9" fmla="*/ 126587 w 233996"/>
                <a:gd name="connsiteY9" fmla="*/ 400241 h 422158"/>
                <a:gd name="connsiteX10" fmla="*/ 170307 w 233996"/>
                <a:gd name="connsiteY10" fmla="*/ 320135 h 422158"/>
                <a:gd name="connsiteX11" fmla="*/ 206026 w 233996"/>
                <a:gd name="connsiteY11" fmla="*/ 336137 h 422158"/>
                <a:gd name="connsiteX12" fmla="*/ 233363 w 233996"/>
                <a:gd name="connsiteY12" fmla="*/ 213550 h 422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3996" h="422158">
                  <a:moveTo>
                    <a:pt x="233363" y="213550"/>
                  </a:moveTo>
                  <a:cubicBezTo>
                    <a:pt x="224504" y="96012"/>
                    <a:pt x="166021" y="0"/>
                    <a:pt x="82963" y="0"/>
                  </a:cubicBezTo>
                  <a:cubicBezTo>
                    <a:pt x="52292" y="0"/>
                    <a:pt x="23813" y="13049"/>
                    <a:pt x="0" y="35433"/>
                  </a:cubicBezTo>
                  <a:cubicBezTo>
                    <a:pt x="25146" y="78676"/>
                    <a:pt x="39529" y="128683"/>
                    <a:pt x="39529" y="182023"/>
                  </a:cubicBezTo>
                  <a:lnTo>
                    <a:pt x="39529" y="283940"/>
                  </a:lnTo>
                  <a:cubicBezTo>
                    <a:pt x="39529" y="313087"/>
                    <a:pt x="35147" y="341281"/>
                    <a:pt x="27146" y="367856"/>
                  </a:cubicBezTo>
                  <a:cubicBezTo>
                    <a:pt x="28004" y="367665"/>
                    <a:pt x="28861" y="367760"/>
                    <a:pt x="29527" y="368332"/>
                  </a:cubicBezTo>
                  <a:cubicBezTo>
                    <a:pt x="41338" y="378619"/>
                    <a:pt x="41624" y="415766"/>
                    <a:pt x="53816" y="421672"/>
                  </a:cubicBezTo>
                  <a:cubicBezTo>
                    <a:pt x="69152" y="429197"/>
                    <a:pt x="90106" y="346901"/>
                    <a:pt x="107156" y="346901"/>
                  </a:cubicBezTo>
                  <a:cubicBezTo>
                    <a:pt x="121729" y="346901"/>
                    <a:pt x="113252" y="405765"/>
                    <a:pt x="126587" y="400241"/>
                  </a:cubicBezTo>
                  <a:cubicBezTo>
                    <a:pt x="142875" y="393573"/>
                    <a:pt x="156781" y="333661"/>
                    <a:pt x="170307" y="320135"/>
                  </a:cubicBezTo>
                  <a:cubicBezTo>
                    <a:pt x="184404" y="305943"/>
                    <a:pt x="196120" y="356235"/>
                    <a:pt x="206026" y="336137"/>
                  </a:cubicBezTo>
                  <a:cubicBezTo>
                    <a:pt x="213836" y="320612"/>
                    <a:pt x="238220" y="277559"/>
                    <a:pt x="233363" y="213550"/>
                  </a:cubicBezTo>
                  <a:close/>
                </a:path>
              </a:pathLst>
            </a:custGeom>
            <a:noFill/>
            <a:ln w="22225" cap="flat">
              <a:solidFill>
                <a:srgbClr val="009CB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8E0ECE7F-497A-4C40-89EC-9B58A5BB597D}"/>
                </a:ext>
              </a:extLst>
            </p:cNvPr>
            <p:cNvSpPr/>
            <p:nvPr/>
          </p:nvSpPr>
          <p:spPr bwMode="gray">
            <a:xfrm>
              <a:off x="8835243" y="3827953"/>
              <a:ext cx="127127" cy="254254"/>
            </a:xfrm>
            <a:custGeom>
              <a:avLst/>
              <a:gdLst>
                <a:gd name="connsiteX0" fmla="*/ 67056 w 67056"/>
                <a:gd name="connsiteY0" fmla="*/ 0 h 134112"/>
                <a:gd name="connsiteX1" fmla="*/ 0 w 67056"/>
                <a:gd name="connsiteY1" fmla="*/ 67056 h 134112"/>
                <a:gd name="connsiteX2" fmla="*/ 67056 w 67056"/>
                <a:gd name="connsiteY2" fmla="*/ 134112 h 134112"/>
                <a:gd name="connsiteX3" fmla="*/ 67056 w 67056"/>
                <a:gd name="connsiteY3" fmla="*/ 0 h 134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056" h="134112">
                  <a:moveTo>
                    <a:pt x="67056" y="0"/>
                  </a:moveTo>
                  <a:cubicBezTo>
                    <a:pt x="30004" y="0"/>
                    <a:pt x="0" y="30004"/>
                    <a:pt x="0" y="67056"/>
                  </a:cubicBezTo>
                  <a:cubicBezTo>
                    <a:pt x="0" y="104108"/>
                    <a:pt x="30004" y="134112"/>
                    <a:pt x="67056" y="134112"/>
                  </a:cubicBezTo>
                  <a:lnTo>
                    <a:pt x="67056" y="0"/>
                  </a:lnTo>
                  <a:close/>
                </a:path>
              </a:pathLst>
            </a:custGeom>
            <a:noFill/>
            <a:ln w="22225" cap="flat">
              <a:solidFill>
                <a:srgbClr val="009CB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57" name="Freihandform: Form 56">
              <a:extLst>
                <a:ext uri="{FF2B5EF4-FFF2-40B4-BE49-F238E27FC236}">
                  <a16:creationId xmlns:a16="http://schemas.microsoft.com/office/drawing/2014/main" id="{96E5E2F1-2236-40CB-A2AB-038917A90ECA}"/>
                </a:ext>
              </a:extLst>
            </p:cNvPr>
            <p:cNvSpPr/>
            <p:nvPr/>
          </p:nvSpPr>
          <p:spPr bwMode="gray">
            <a:xfrm>
              <a:off x="10075635" y="3827771"/>
              <a:ext cx="127127" cy="254252"/>
            </a:xfrm>
            <a:custGeom>
              <a:avLst/>
              <a:gdLst>
                <a:gd name="connsiteX0" fmla="*/ 0 w 67056"/>
                <a:gd name="connsiteY0" fmla="*/ 134112 h 134111"/>
                <a:gd name="connsiteX1" fmla="*/ 67056 w 67056"/>
                <a:gd name="connsiteY1" fmla="*/ 67056 h 134111"/>
                <a:gd name="connsiteX2" fmla="*/ 0 w 67056"/>
                <a:gd name="connsiteY2" fmla="*/ 0 h 134111"/>
                <a:gd name="connsiteX3" fmla="*/ 0 w 67056"/>
                <a:gd name="connsiteY3" fmla="*/ 134112 h 134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056" h="134111">
                  <a:moveTo>
                    <a:pt x="0" y="134112"/>
                  </a:moveTo>
                  <a:cubicBezTo>
                    <a:pt x="37052" y="134112"/>
                    <a:pt x="67056" y="104108"/>
                    <a:pt x="67056" y="67056"/>
                  </a:cubicBezTo>
                  <a:cubicBezTo>
                    <a:pt x="67056" y="30004"/>
                    <a:pt x="37052" y="0"/>
                    <a:pt x="0" y="0"/>
                  </a:cubicBezTo>
                  <a:lnTo>
                    <a:pt x="0" y="134112"/>
                  </a:lnTo>
                  <a:close/>
                </a:path>
              </a:pathLst>
            </a:custGeom>
            <a:noFill/>
            <a:ln w="22225" cap="flat">
              <a:solidFill>
                <a:srgbClr val="009CB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47A6CD06-F7F8-42C3-A79F-2256CF576E84}"/>
                </a:ext>
              </a:extLst>
            </p:cNvPr>
            <p:cNvSpPr/>
            <p:nvPr/>
          </p:nvSpPr>
          <p:spPr bwMode="gray">
            <a:xfrm>
              <a:off x="9071077" y="4772739"/>
              <a:ext cx="396910" cy="550041"/>
            </a:xfrm>
            <a:custGeom>
              <a:avLst/>
              <a:gdLst>
                <a:gd name="connsiteX0" fmla="*/ 54578 w 209359"/>
                <a:gd name="connsiteY0" fmla="*/ 152400 h 290131"/>
                <a:gd name="connsiteX1" fmla="*/ 97250 w 209359"/>
                <a:gd name="connsiteY1" fmla="*/ 91916 h 290131"/>
                <a:gd name="connsiteX2" fmla="*/ 98393 w 209359"/>
                <a:gd name="connsiteY2" fmla="*/ 83058 h 290131"/>
                <a:gd name="connsiteX3" fmla="*/ 91631 w 209359"/>
                <a:gd name="connsiteY3" fmla="*/ 77152 h 290131"/>
                <a:gd name="connsiteX4" fmla="*/ 0 w 209359"/>
                <a:gd name="connsiteY4" fmla="*/ 55721 h 290131"/>
                <a:gd name="connsiteX5" fmla="*/ 67628 w 209359"/>
                <a:gd name="connsiteY5" fmla="*/ 0 h 290131"/>
                <a:gd name="connsiteX6" fmla="*/ 209360 w 209359"/>
                <a:gd name="connsiteY6" fmla="*/ 290132 h 290131"/>
                <a:gd name="connsiteX7" fmla="*/ 54578 w 209359"/>
                <a:gd name="connsiteY7" fmla="*/ 152400 h 290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9359" h="290131">
                  <a:moveTo>
                    <a:pt x="54578" y="152400"/>
                  </a:moveTo>
                  <a:lnTo>
                    <a:pt x="97250" y="91916"/>
                  </a:lnTo>
                  <a:cubicBezTo>
                    <a:pt x="99060" y="89344"/>
                    <a:pt x="99536" y="86011"/>
                    <a:pt x="98393" y="83058"/>
                  </a:cubicBezTo>
                  <a:cubicBezTo>
                    <a:pt x="97250" y="80105"/>
                    <a:pt x="94774" y="77915"/>
                    <a:pt x="91631" y="77152"/>
                  </a:cubicBezTo>
                  <a:lnTo>
                    <a:pt x="0" y="55721"/>
                  </a:lnTo>
                  <a:lnTo>
                    <a:pt x="67628" y="0"/>
                  </a:lnTo>
                  <a:lnTo>
                    <a:pt x="209360" y="290132"/>
                  </a:lnTo>
                  <a:lnTo>
                    <a:pt x="54578" y="152400"/>
                  </a:lnTo>
                  <a:close/>
                </a:path>
              </a:pathLst>
            </a:custGeom>
            <a:noFill/>
            <a:ln w="22225" cap="flat">
              <a:solidFill>
                <a:srgbClr val="009CB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61EB1CC3-5D05-477E-B63C-A2D6702FAF11}"/>
                </a:ext>
              </a:extLst>
            </p:cNvPr>
            <p:cNvSpPr/>
            <p:nvPr/>
          </p:nvSpPr>
          <p:spPr bwMode="gray">
            <a:xfrm>
              <a:off x="9580490" y="4772559"/>
              <a:ext cx="396910" cy="550041"/>
            </a:xfrm>
            <a:custGeom>
              <a:avLst/>
              <a:gdLst>
                <a:gd name="connsiteX0" fmla="*/ 141732 w 209359"/>
                <a:gd name="connsiteY0" fmla="*/ 0 h 290131"/>
                <a:gd name="connsiteX1" fmla="*/ 209360 w 209359"/>
                <a:gd name="connsiteY1" fmla="*/ 55721 h 290131"/>
                <a:gd name="connsiteX2" fmla="*/ 117729 w 209359"/>
                <a:gd name="connsiteY2" fmla="*/ 77152 h 290131"/>
                <a:gd name="connsiteX3" fmla="*/ 110966 w 209359"/>
                <a:gd name="connsiteY3" fmla="*/ 83058 h 290131"/>
                <a:gd name="connsiteX4" fmla="*/ 112109 w 209359"/>
                <a:gd name="connsiteY4" fmla="*/ 91916 h 290131"/>
                <a:gd name="connsiteX5" fmla="*/ 154781 w 209359"/>
                <a:gd name="connsiteY5" fmla="*/ 152400 h 290131"/>
                <a:gd name="connsiteX6" fmla="*/ 0 w 209359"/>
                <a:gd name="connsiteY6" fmla="*/ 290132 h 290131"/>
                <a:gd name="connsiteX7" fmla="*/ 141732 w 209359"/>
                <a:gd name="connsiteY7" fmla="*/ 0 h 290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9359" h="290131">
                  <a:moveTo>
                    <a:pt x="141732" y="0"/>
                  </a:moveTo>
                  <a:lnTo>
                    <a:pt x="209360" y="55721"/>
                  </a:lnTo>
                  <a:lnTo>
                    <a:pt x="117729" y="77152"/>
                  </a:lnTo>
                  <a:cubicBezTo>
                    <a:pt x="114681" y="77915"/>
                    <a:pt x="112109" y="80105"/>
                    <a:pt x="110966" y="83058"/>
                  </a:cubicBezTo>
                  <a:cubicBezTo>
                    <a:pt x="109823" y="86011"/>
                    <a:pt x="110300" y="89344"/>
                    <a:pt x="112109" y="91916"/>
                  </a:cubicBezTo>
                  <a:lnTo>
                    <a:pt x="154781" y="152400"/>
                  </a:lnTo>
                  <a:lnTo>
                    <a:pt x="0" y="290132"/>
                  </a:lnTo>
                  <a:lnTo>
                    <a:pt x="141732" y="0"/>
                  </a:lnTo>
                  <a:close/>
                </a:path>
              </a:pathLst>
            </a:custGeom>
            <a:noFill/>
            <a:ln w="22225" cap="flat">
              <a:solidFill>
                <a:srgbClr val="009CB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9475D276-DC56-4463-A09D-09B5DD404D92}"/>
                </a:ext>
              </a:extLst>
            </p:cNvPr>
            <p:cNvSpPr/>
            <p:nvPr/>
          </p:nvSpPr>
          <p:spPr bwMode="gray">
            <a:xfrm>
              <a:off x="8962370" y="3309152"/>
              <a:ext cx="1113085" cy="1306483"/>
            </a:xfrm>
            <a:custGeom>
              <a:avLst/>
              <a:gdLst>
                <a:gd name="connsiteX0" fmla="*/ 293560 w 587121"/>
                <a:gd name="connsiteY0" fmla="*/ 689134 h 689133"/>
                <a:gd name="connsiteX1" fmla="*/ 293560 w 587121"/>
                <a:gd name="connsiteY1" fmla="*/ 689134 h 689133"/>
                <a:gd name="connsiteX2" fmla="*/ 0 w 587121"/>
                <a:gd name="connsiteY2" fmla="*/ 395573 h 689133"/>
                <a:gd name="connsiteX3" fmla="*/ 0 w 587121"/>
                <a:gd name="connsiteY3" fmla="*/ 293656 h 689133"/>
                <a:gd name="connsiteX4" fmla="*/ 293560 w 587121"/>
                <a:gd name="connsiteY4" fmla="*/ 0 h 689133"/>
                <a:gd name="connsiteX5" fmla="*/ 293560 w 587121"/>
                <a:gd name="connsiteY5" fmla="*/ 0 h 689133"/>
                <a:gd name="connsiteX6" fmla="*/ 587121 w 587121"/>
                <a:gd name="connsiteY6" fmla="*/ 293561 h 689133"/>
                <a:gd name="connsiteX7" fmla="*/ 587121 w 587121"/>
                <a:gd name="connsiteY7" fmla="*/ 395478 h 689133"/>
                <a:gd name="connsiteX8" fmla="*/ 293560 w 587121"/>
                <a:gd name="connsiteY8" fmla="*/ 689134 h 689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121" h="689133">
                  <a:moveTo>
                    <a:pt x="293560" y="689134"/>
                  </a:moveTo>
                  <a:lnTo>
                    <a:pt x="293560" y="689134"/>
                  </a:lnTo>
                  <a:cubicBezTo>
                    <a:pt x="132112" y="689134"/>
                    <a:pt x="0" y="557022"/>
                    <a:pt x="0" y="395573"/>
                  </a:cubicBezTo>
                  <a:lnTo>
                    <a:pt x="0" y="293656"/>
                  </a:lnTo>
                  <a:cubicBezTo>
                    <a:pt x="0" y="132112"/>
                    <a:pt x="132112" y="0"/>
                    <a:pt x="293560" y="0"/>
                  </a:cubicBezTo>
                  <a:lnTo>
                    <a:pt x="293560" y="0"/>
                  </a:lnTo>
                  <a:cubicBezTo>
                    <a:pt x="455009" y="0"/>
                    <a:pt x="587121" y="132112"/>
                    <a:pt x="587121" y="293561"/>
                  </a:cubicBezTo>
                  <a:lnTo>
                    <a:pt x="587121" y="395478"/>
                  </a:lnTo>
                  <a:cubicBezTo>
                    <a:pt x="587216" y="557022"/>
                    <a:pt x="455105" y="689134"/>
                    <a:pt x="293560" y="689134"/>
                  </a:cubicBezTo>
                  <a:close/>
                </a:path>
              </a:pathLst>
            </a:custGeom>
            <a:noFill/>
            <a:ln w="22225" cap="flat">
              <a:solidFill>
                <a:srgbClr val="009CB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sp>
        <p:nvSpPr>
          <p:cNvPr id="47" name="Schnorres">
            <a:extLst>
              <a:ext uri="{FF2B5EF4-FFF2-40B4-BE49-F238E27FC236}">
                <a16:creationId xmlns:a16="http://schemas.microsoft.com/office/drawing/2014/main" id="{18E15489-5233-456C-AA51-E74E0DA70A32}"/>
              </a:ext>
            </a:extLst>
          </p:cNvPr>
          <p:cNvSpPr>
            <a:spLocks noChangeAspect="1"/>
          </p:cNvSpPr>
          <p:nvPr/>
        </p:nvSpPr>
        <p:spPr bwMode="gray">
          <a:xfrm>
            <a:off x="9181593" y="4353628"/>
            <a:ext cx="645566" cy="262200"/>
          </a:xfrm>
          <a:custGeom>
            <a:avLst/>
            <a:gdLst>
              <a:gd name="connsiteX0" fmla="*/ 0 w 340518"/>
              <a:gd name="connsiteY0" fmla="*/ 138303 h 138303"/>
              <a:gd name="connsiteX1" fmla="*/ 48482 w 340518"/>
              <a:gd name="connsiteY1" fmla="*/ 118872 h 138303"/>
              <a:gd name="connsiteX2" fmla="*/ 111538 w 340518"/>
              <a:gd name="connsiteY2" fmla="*/ 133445 h 138303"/>
              <a:gd name="connsiteX3" fmla="*/ 169736 w 340518"/>
              <a:gd name="connsiteY3" fmla="*/ 114014 h 138303"/>
              <a:gd name="connsiteX4" fmla="*/ 227933 w 340518"/>
              <a:gd name="connsiteY4" fmla="*/ 133445 h 138303"/>
              <a:gd name="connsiteX5" fmla="*/ 290989 w 340518"/>
              <a:gd name="connsiteY5" fmla="*/ 118872 h 138303"/>
              <a:gd name="connsiteX6" fmla="*/ 339471 w 340518"/>
              <a:gd name="connsiteY6" fmla="*/ 138303 h 138303"/>
              <a:gd name="connsiteX7" fmla="*/ 340519 w 340518"/>
              <a:gd name="connsiteY7" fmla="*/ 138303 h 138303"/>
              <a:gd name="connsiteX8" fmla="*/ 170116 w 340518"/>
              <a:gd name="connsiteY8" fmla="*/ 0 h 138303"/>
              <a:gd name="connsiteX9" fmla="*/ 0 w 340518"/>
              <a:gd name="connsiteY9" fmla="*/ 138303 h 138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0518" h="138303">
                <a:moveTo>
                  <a:pt x="0" y="138303"/>
                </a:moveTo>
                <a:cubicBezTo>
                  <a:pt x="0" y="138303"/>
                  <a:pt x="14573" y="118872"/>
                  <a:pt x="48482" y="118872"/>
                </a:cubicBezTo>
                <a:cubicBezTo>
                  <a:pt x="82487" y="118872"/>
                  <a:pt x="87344" y="133445"/>
                  <a:pt x="111538" y="133445"/>
                </a:cubicBezTo>
                <a:cubicBezTo>
                  <a:pt x="135731" y="133445"/>
                  <a:pt x="135826" y="114014"/>
                  <a:pt x="169736" y="114014"/>
                </a:cubicBezTo>
                <a:cubicBezTo>
                  <a:pt x="203740" y="114014"/>
                  <a:pt x="203740" y="133445"/>
                  <a:pt x="227933" y="133445"/>
                </a:cubicBezTo>
                <a:cubicBezTo>
                  <a:pt x="252222" y="133445"/>
                  <a:pt x="257080" y="118872"/>
                  <a:pt x="290989" y="118872"/>
                </a:cubicBezTo>
                <a:cubicBezTo>
                  <a:pt x="324993" y="118872"/>
                  <a:pt x="339471" y="138303"/>
                  <a:pt x="339471" y="138303"/>
                </a:cubicBezTo>
                <a:lnTo>
                  <a:pt x="340519" y="138303"/>
                </a:lnTo>
                <a:cubicBezTo>
                  <a:pt x="340519" y="37052"/>
                  <a:pt x="264223" y="0"/>
                  <a:pt x="170116" y="0"/>
                </a:cubicBezTo>
                <a:cubicBezTo>
                  <a:pt x="76009" y="0"/>
                  <a:pt x="0" y="37052"/>
                  <a:pt x="0" y="138303"/>
                </a:cubicBezTo>
                <a:close/>
              </a:path>
            </a:pathLst>
          </a:custGeom>
          <a:noFill/>
          <a:ln w="22225" cap="flat">
            <a:solidFill>
              <a:schemeClr val="accent4">
                <a:lumMod val="20000"/>
                <a:lumOff val="80000"/>
              </a:schemeClr>
            </a:solidFill>
            <a:prstDash val="solid"/>
            <a:round/>
          </a:ln>
        </p:spPr>
        <p:txBody>
          <a:bodyPr rtlCol="0" anchor="ctr"/>
          <a:lstStyle/>
          <a:p>
            <a:endParaRPr lang="de-DE" dirty="0"/>
          </a:p>
        </p:txBody>
      </p:sp>
      <p:cxnSp>
        <p:nvCxnSpPr>
          <p:cNvPr id="41" name="Pfeil 1">
            <a:extLst>
              <a:ext uri="{FF2B5EF4-FFF2-40B4-BE49-F238E27FC236}">
                <a16:creationId xmlns:a16="http://schemas.microsoft.com/office/drawing/2014/main" id="{FB303C80-CCBD-4C27-BD20-2A323EA70813}"/>
              </a:ext>
            </a:extLst>
          </p:cNvPr>
          <p:cNvCxnSpPr>
            <a:cxnSpLocks noChangeAspect="1"/>
          </p:cNvCxnSpPr>
          <p:nvPr/>
        </p:nvCxnSpPr>
        <p:spPr bwMode="gray">
          <a:xfrm flipV="1">
            <a:off x="10077108" y="3128966"/>
            <a:ext cx="299532" cy="351561"/>
          </a:xfrm>
          <a:prstGeom prst="straightConnector1">
            <a:avLst/>
          </a:prstGeom>
          <a:ln w="19050">
            <a:solidFill>
              <a:srgbClr val="DCE04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" name="Blatt">
            <a:extLst>
              <a:ext uri="{FF2B5EF4-FFF2-40B4-BE49-F238E27FC236}">
                <a16:creationId xmlns:a16="http://schemas.microsoft.com/office/drawing/2014/main" id="{17356A1E-CDDD-4C38-A4EE-4952ADB264D8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516423" y="2379589"/>
            <a:ext cx="385488" cy="512357"/>
            <a:chOff x="10516423" y="2121712"/>
            <a:chExt cx="385488" cy="512357"/>
          </a:xfrm>
        </p:grpSpPr>
        <p:sp>
          <p:nvSpPr>
            <p:cNvPr id="94" name="Freihandform: Form 93">
              <a:extLst>
                <a:ext uri="{FF2B5EF4-FFF2-40B4-BE49-F238E27FC236}">
                  <a16:creationId xmlns:a16="http://schemas.microsoft.com/office/drawing/2014/main" id="{1E5B353D-C8DA-449B-8565-7764B312E783}"/>
                </a:ext>
              </a:extLst>
            </p:cNvPr>
            <p:cNvSpPr/>
            <p:nvPr/>
          </p:nvSpPr>
          <p:spPr bwMode="gray">
            <a:xfrm>
              <a:off x="10516423" y="2121712"/>
              <a:ext cx="385488" cy="512357"/>
            </a:xfrm>
            <a:custGeom>
              <a:avLst/>
              <a:gdLst>
                <a:gd name="connsiteX0" fmla="*/ 385488 w 385488"/>
                <a:gd name="connsiteY0" fmla="*/ 92015 h 512357"/>
                <a:gd name="connsiteX1" fmla="*/ 385488 w 385488"/>
                <a:gd name="connsiteY1" fmla="*/ 512357 h 512357"/>
                <a:gd name="connsiteX2" fmla="*/ 0 w 385488"/>
                <a:gd name="connsiteY2" fmla="*/ 512357 h 512357"/>
                <a:gd name="connsiteX3" fmla="*/ 0 w 385488"/>
                <a:gd name="connsiteY3" fmla="*/ 0 h 512357"/>
                <a:gd name="connsiteX4" fmla="*/ 294867 w 385488"/>
                <a:gd name="connsiteY4" fmla="*/ 0 h 5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5488" h="512357">
                  <a:moveTo>
                    <a:pt x="385488" y="92015"/>
                  </a:moveTo>
                  <a:lnTo>
                    <a:pt x="385488" y="512357"/>
                  </a:lnTo>
                  <a:lnTo>
                    <a:pt x="0" y="512357"/>
                  </a:lnTo>
                  <a:lnTo>
                    <a:pt x="0" y="0"/>
                  </a:lnTo>
                  <a:lnTo>
                    <a:pt x="294867" y="0"/>
                  </a:lnTo>
                </a:path>
              </a:pathLst>
            </a:custGeom>
            <a:noFill/>
            <a:ln w="158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95" name="Freihandform: Form 94">
              <a:extLst>
                <a:ext uri="{FF2B5EF4-FFF2-40B4-BE49-F238E27FC236}">
                  <a16:creationId xmlns:a16="http://schemas.microsoft.com/office/drawing/2014/main" id="{25069288-0261-4059-9D3B-EF53CB794298}"/>
                </a:ext>
              </a:extLst>
            </p:cNvPr>
            <p:cNvSpPr/>
            <p:nvPr/>
          </p:nvSpPr>
          <p:spPr bwMode="gray">
            <a:xfrm>
              <a:off x="10809896" y="2121712"/>
              <a:ext cx="92015" cy="92015"/>
            </a:xfrm>
            <a:custGeom>
              <a:avLst/>
              <a:gdLst>
                <a:gd name="connsiteX0" fmla="*/ 0 w 92015"/>
                <a:gd name="connsiteY0" fmla="*/ 0 h 92015"/>
                <a:gd name="connsiteX1" fmla="*/ 0 w 92015"/>
                <a:gd name="connsiteY1" fmla="*/ 92015 h 92015"/>
                <a:gd name="connsiteX2" fmla="*/ 92015 w 92015"/>
                <a:gd name="connsiteY2" fmla="*/ 92015 h 9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015" h="92015">
                  <a:moveTo>
                    <a:pt x="0" y="0"/>
                  </a:moveTo>
                  <a:lnTo>
                    <a:pt x="0" y="92015"/>
                  </a:lnTo>
                  <a:lnTo>
                    <a:pt x="92015" y="92015"/>
                  </a:lnTo>
                  <a:close/>
                </a:path>
              </a:pathLst>
            </a:custGeom>
            <a:noFill/>
            <a:ln w="158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sp>
        <p:nvSpPr>
          <p:cNvPr id="61" name="Blatt 2">
            <a:extLst>
              <a:ext uri="{FF2B5EF4-FFF2-40B4-BE49-F238E27FC236}">
                <a16:creationId xmlns:a16="http://schemas.microsoft.com/office/drawing/2014/main" id="{979EAB50-4F2B-44AF-8883-ED1B154834E6}"/>
              </a:ext>
            </a:extLst>
          </p:cNvPr>
          <p:cNvSpPr>
            <a:spLocks noChangeAspect="1"/>
          </p:cNvSpPr>
          <p:nvPr/>
        </p:nvSpPr>
        <p:spPr bwMode="gray">
          <a:xfrm>
            <a:off x="10481569" y="2414444"/>
            <a:ext cx="385488" cy="512357"/>
          </a:xfrm>
          <a:custGeom>
            <a:avLst/>
            <a:gdLst>
              <a:gd name="connsiteX0" fmla="*/ 385488 w 385488"/>
              <a:gd name="connsiteY0" fmla="*/ 512357 h 512357"/>
              <a:gd name="connsiteX1" fmla="*/ 0 w 385488"/>
              <a:gd name="connsiteY1" fmla="*/ 512357 h 512357"/>
              <a:gd name="connsiteX2" fmla="*/ 0 w 385488"/>
              <a:gd name="connsiteY2" fmla="*/ 0 h 512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88" h="512357">
                <a:moveTo>
                  <a:pt x="385488" y="512357"/>
                </a:moveTo>
                <a:lnTo>
                  <a:pt x="0" y="512357"/>
                </a:lnTo>
                <a:lnTo>
                  <a:pt x="0" y="0"/>
                </a:lnTo>
              </a:path>
            </a:pathLst>
          </a:custGeom>
          <a:noFill/>
          <a:ln w="15875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de-DE" dirty="0"/>
          </a:p>
        </p:txBody>
      </p:sp>
      <p:sp>
        <p:nvSpPr>
          <p:cNvPr id="62" name="Blatt 3">
            <a:extLst>
              <a:ext uri="{FF2B5EF4-FFF2-40B4-BE49-F238E27FC236}">
                <a16:creationId xmlns:a16="http://schemas.microsoft.com/office/drawing/2014/main" id="{F34D48DB-16A0-4CBE-9D22-5A535154F862}"/>
              </a:ext>
            </a:extLst>
          </p:cNvPr>
          <p:cNvSpPr>
            <a:spLocks noChangeAspect="1"/>
          </p:cNvSpPr>
          <p:nvPr/>
        </p:nvSpPr>
        <p:spPr bwMode="gray">
          <a:xfrm>
            <a:off x="10446714" y="2449298"/>
            <a:ext cx="385488" cy="512357"/>
          </a:xfrm>
          <a:custGeom>
            <a:avLst/>
            <a:gdLst>
              <a:gd name="connsiteX0" fmla="*/ 385488 w 385488"/>
              <a:gd name="connsiteY0" fmla="*/ 512357 h 512357"/>
              <a:gd name="connsiteX1" fmla="*/ 0 w 385488"/>
              <a:gd name="connsiteY1" fmla="*/ 512357 h 512357"/>
              <a:gd name="connsiteX2" fmla="*/ 0 w 385488"/>
              <a:gd name="connsiteY2" fmla="*/ 0 h 512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88" h="512357">
                <a:moveTo>
                  <a:pt x="385488" y="512357"/>
                </a:moveTo>
                <a:lnTo>
                  <a:pt x="0" y="512357"/>
                </a:lnTo>
                <a:lnTo>
                  <a:pt x="0" y="0"/>
                </a:lnTo>
              </a:path>
            </a:pathLst>
          </a:custGeom>
          <a:noFill/>
          <a:ln w="15875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de-DE" dirty="0"/>
          </a:p>
        </p:txBody>
      </p:sp>
      <p:sp>
        <p:nvSpPr>
          <p:cNvPr id="63" name="Linie 1">
            <a:extLst>
              <a:ext uri="{FF2B5EF4-FFF2-40B4-BE49-F238E27FC236}">
                <a16:creationId xmlns:a16="http://schemas.microsoft.com/office/drawing/2014/main" id="{06371A15-01FB-43C1-AB1D-182166466A48}"/>
              </a:ext>
            </a:extLst>
          </p:cNvPr>
          <p:cNvSpPr>
            <a:spLocks noChangeAspect="1"/>
          </p:cNvSpPr>
          <p:nvPr/>
        </p:nvSpPr>
        <p:spPr bwMode="gray">
          <a:xfrm>
            <a:off x="10589617" y="2574773"/>
            <a:ext cx="195183" cy="6970"/>
          </a:xfrm>
          <a:custGeom>
            <a:avLst/>
            <a:gdLst>
              <a:gd name="connsiteX0" fmla="*/ 0 w 195183"/>
              <a:gd name="connsiteY0" fmla="*/ 0 h 6970"/>
              <a:gd name="connsiteX1" fmla="*/ 195184 w 195183"/>
              <a:gd name="connsiteY1" fmla="*/ 0 h 6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5183" h="6970">
                <a:moveTo>
                  <a:pt x="0" y="0"/>
                </a:moveTo>
                <a:lnTo>
                  <a:pt x="195184" y="0"/>
                </a:lnTo>
              </a:path>
            </a:pathLst>
          </a:custGeom>
          <a:ln w="15875" cap="flat">
            <a:solidFill>
              <a:srgbClr val="009CB4"/>
            </a:solidFill>
            <a:prstDash val="solid"/>
            <a:miter/>
          </a:ln>
        </p:spPr>
        <p:txBody>
          <a:bodyPr rtlCol="0" anchor="ctr"/>
          <a:lstStyle/>
          <a:p>
            <a:endParaRPr lang="de-DE" dirty="0"/>
          </a:p>
        </p:txBody>
      </p:sp>
      <p:sp>
        <p:nvSpPr>
          <p:cNvPr id="64" name="Linie 2">
            <a:extLst>
              <a:ext uri="{FF2B5EF4-FFF2-40B4-BE49-F238E27FC236}">
                <a16:creationId xmlns:a16="http://schemas.microsoft.com/office/drawing/2014/main" id="{AE11B3ED-7E9D-4500-AFDE-2536FDBB65F4}"/>
              </a:ext>
            </a:extLst>
          </p:cNvPr>
          <p:cNvSpPr>
            <a:spLocks noChangeAspect="1"/>
          </p:cNvSpPr>
          <p:nvPr/>
        </p:nvSpPr>
        <p:spPr bwMode="gray">
          <a:xfrm>
            <a:off x="10589617" y="2616598"/>
            <a:ext cx="195183" cy="6970"/>
          </a:xfrm>
          <a:custGeom>
            <a:avLst/>
            <a:gdLst>
              <a:gd name="connsiteX0" fmla="*/ 0 w 195183"/>
              <a:gd name="connsiteY0" fmla="*/ 0 h 6970"/>
              <a:gd name="connsiteX1" fmla="*/ 195184 w 195183"/>
              <a:gd name="connsiteY1" fmla="*/ 0 h 6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5183" h="6970">
                <a:moveTo>
                  <a:pt x="0" y="0"/>
                </a:moveTo>
                <a:lnTo>
                  <a:pt x="195184" y="0"/>
                </a:lnTo>
              </a:path>
            </a:pathLst>
          </a:custGeom>
          <a:ln w="15875" cap="flat">
            <a:solidFill>
              <a:srgbClr val="009CB4"/>
            </a:solidFill>
            <a:prstDash val="solid"/>
            <a:miter/>
          </a:ln>
        </p:spPr>
        <p:txBody>
          <a:bodyPr rtlCol="0" anchor="ctr"/>
          <a:lstStyle/>
          <a:p>
            <a:endParaRPr lang="de-DE" dirty="0"/>
          </a:p>
        </p:txBody>
      </p:sp>
      <p:sp>
        <p:nvSpPr>
          <p:cNvPr id="92" name="Linie 3">
            <a:extLst>
              <a:ext uri="{FF2B5EF4-FFF2-40B4-BE49-F238E27FC236}">
                <a16:creationId xmlns:a16="http://schemas.microsoft.com/office/drawing/2014/main" id="{96982A4B-4DF0-4418-B522-B0774E41020A}"/>
              </a:ext>
            </a:extLst>
          </p:cNvPr>
          <p:cNvSpPr>
            <a:spLocks noChangeAspect="1"/>
          </p:cNvSpPr>
          <p:nvPr/>
        </p:nvSpPr>
        <p:spPr bwMode="gray">
          <a:xfrm>
            <a:off x="10589617" y="2658423"/>
            <a:ext cx="195183" cy="6970"/>
          </a:xfrm>
          <a:custGeom>
            <a:avLst/>
            <a:gdLst>
              <a:gd name="connsiteX0" fmla="*/ 0 w 195183"/>
              <a:gd name="connsiteY0" fmla="*/ 0 h 6970"/>
              <a:gd name="connsiteX1" fmla="*/ 195184 w 195183"/>
              <a:gd name="connsiteY1" fmla="*/ 0 h 6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5183" h="6970">
                <a:moveTo>
                  <a:pt x="0" y="0"/>
                </a:moveTo>
                <a:lnTo>
                  <a:pt x="195184" y="0"/>
                </a:lnTo>
              </a:path>
            </a:pathLst>
          </a:custGeom>
          <a:ln w="15875" cap="flat">
            <a:solidFill>
              <a:srgbClr val="009CB4"/>
            </a:solidFill>
            <a:prstDash val="solid"/>
            <a:miter/>
          </a:ln>
        </p:spPr>
        <p:txBody>
          <a:bodyPr rtlCol="0" anchor="ctr"/>
          <a:lstStyle/>
          <a:p>
            <a:endParaRPr lang="de-DE" dirty="0"/>
          </a:p>
        </p:txBody>
      </p:sp>
      <p:pic>
        <p:nvPicPr>
          <p:cNvPr id="40" name="Welt">
            <a:extLst>
              <a:ext uri="{FF2B5EF4-FFF2-40B4-BE49-F238E27FC236}">
                <a16:creationId xmlns:a16="http://schemas.microsoft.com/office/drawing/2014/main" id="{07367E76-B66A-42F0-809E-9FA37C49BE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8228403" y="1170158"/>
            <a:ext cx="1204725" cy="1204725"/>
          </a:xfrm>
          <a:prstGeom prst="rect">
            <a:avLst/>
          </a:prstGeom>
        </p:spPr>
      </p:pic>
      <p:cxnSp>
        <p:nvCxnSpPr>
          <p:cNvPr id="45" name="Pfeil 2">
            <a:extLst>
              <a:ext uri="{FF2B5EF4-FFF2-40B4-BE49-F238E27FC236}">
                <a16:creationId xmlns:a16="http://schemas.microsoft.com/office/drawing/2014/main" id="{DD6B9C51-C69B-4D3E-8878-8F4000307348}"/>
              </a:ext>
            </a:extLst>
          </p:cNvPr>
          <p:cNvCxnSpPr>
            <a:cxnSpLocks noChangeAspect="1"/>
          </p:cNvCxnSpPr>
          <p:nvPr/>
        </p:nvCxnSpPr>
        <p:spPr bwMode="gray">
          <a:xfrm rot="16200000" flipV="1">
            <a:off x="9804959" y="1998873"/>
            <a:ext cx="299532" cy="351561"/>
          </a:xfrm>
          <a:prstGeom prst="straightConnector1">
            <a:avLst/>
          </a:prstGeom>
          <a:ln w="19050">
            <a:solidFill>
              <a:srgbClr val="DCE04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Ellipse">
            <a:extLst>
              <a:ext uri="{FF2B5EF4-FFF2-40B4-BE49-F238E27FC236}">
                <a16:creationId xmlns:a16="http://schemas.microsoft.com/office/drawing/2014/main" id="{21329BAA-B6BF-465E-BFAB-D3AADE4E102C}"/>
              </a:ext>
            </a:extLst>
          </p:cNvPr>
          <p:cNvSpPr>
            <a:spLocks noChangeAspect="1"/>
          </p:cNvSpPr>
          <p:nvPr/>
        </p:nvSpPr>
        <p:spPr bwMode="gray">
          <a:xfrm>
            <a:off x="8228403" y="1170158"/>
            <a:ext cx="1204725" cy="1204725"/>
          </a:xfrm>
          <a:prstGeom prst="ellipse">
            <a:avLst/>
          </a:prstGeom>
          <a:noFill/>
          <a:ln w="22225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pic>
        <p:nvPicPr>
          <p:cNvPr id="15" name="Logo">
            <a:hlinkClick r:id="rId4" action="ppaction://hlinksldjump"/>
            <a:extLst>
              <a:ext uri="{FF2B5EF4-FFF2-40B4-BE49-F238E27FC236}">
                <a16:creationId xmlns:a16="http://schemas.microsoft.com/office/drawing/2014/main" id="{0E84CAFA-B0E0-446D-9305-4C682BD1D1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34" name="WEITER">
            <a:extLst>
              <a:ext uri="{FF2B5EF4-FFF2-40B4-BE49-F238E27FC236}">
                <a16:creationId xmlns:a16="http://schemas.microsoft.com/office/drawing/2014/main" id="{33ABACB8-9AB2-43C6-8FD5-E76CF9AF71B1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0188" y="6352627"/>
            <a:ext cx="324000" cy="324000"/>
            <a:chOff x="11488080" y="6210730"/>
            <a:chExt cx="431514" cy="431514"/>
          </a:xfrm>
        </p:grpSpPr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D9985C72-CCBC-46D0-8AC2-EE3451512F79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36" name="Gruppieren 35">
              <a:extLst>
                <a:ext uri="{FF2B5EF4-FFF2-40B4-BE49-F238E27FC236}">
                  <a16:creationId xmlns:a16="http://schemas.microsoft.com/office/drawing/2014/main" id="{993C94D8-E828-42B8-990B-9FE9D8F1D6A8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37" name="Gerader Verbinder 36">
                <a:extLst>
                  <a:ext uri="{FF2B5EF4-FFF2-40B4-BE49-F238E27FC236}">
                    <a16:creationId xmlns:a16="http://schemas.microsoft.com/office/drawing/2014/main" id="{B4789571-E16C-4D78-82E6-CEB3B2A457CA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Gerader Verbinder 37">
                <a:extLst>
                  <a:ext uri="{FF2B5EF4-FFF2-40B4-BE49-F238E27FC236}">
                    <a16:creationId xmlns:a16="http://schemas.microsoft.com/office/drawing/2014/main" id="{43A2488E-6469-43EF-AAD3-7434887FF1CF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77482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2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2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4" presetID="2" presetClass="entr" presetSubtype="1" accel="16000" fill="hold" grpId="0" nodeType="afterEffect" p14:presetBounceEnd="2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2000">
                                          <p:cBhvr additive="base">
                                            <p:cTn id="3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2000">
                                          <p:cBhvr additive="base">
                                            <p:cTn id="3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9" presetID="32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40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41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42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43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44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0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2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5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1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1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6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 p14:presetBounceEnd="25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500">
                                          <p:cBhvr>
                                            <p:cTn id="70" dur="250" fill="hold"/>
                                            <p:tgtEl>
                                              <p:spTgt spid="6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7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grpId="1" nodeType="withEffect" p14:presetBounceEnd="25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500">
                                          <p:cBhvr>
                                            <p:cTn id="76" dur="250" fill="hold"/>
                                            <p:tgtEl>
                                              <p:spTgt spid="6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78" presetID="32" presetClass="emph" presetSubtype="0" fill="hold" grpId="2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79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80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81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82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83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7050"/>
                                </p:stCondLst>
                                <p:childTnLst>
                                  <p:par>
                                    <p:cTn id="8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7550"/>
                                </p:stCondLst>
                                <p:childTnLst>
                                  <p:par>
                                    <p:cTn id="89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9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8050"/>
                                </p:stCondLst>
                                <p:childTnLst>
                                  <p:par>
                                    <p:cTn id="9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/>
          <p:bldP spid="47" grpId="0" animBg="1"/>
          <p:bldP spid="47" grpId="1" animBg="1"/>
          <p:bldP spid="47" grpId="2" animBg="1"/>
          <p:bldP spid="61" grpId="0" animBg="1"/>
          <p:bldP spid="61" grpId="1" animBg="1"/>
          <p:bldP spid="62" grpId="0" animBg="1"/>
          <p:bldP spid="62" grpId="1" animBg="1"/>
          <p:bldP spid="63" grpId="0" animBg="1"/>
          <p:bldP spid="64" grpId="0" animBg="1"/>
          <p:bldP spid="92" grpId="0" animBg="1"/>
          <p:bldP spid="4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4" presetID="2" presetClass="entr" presetSubtype="1" accel="16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9" presetID="32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40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41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42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43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44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0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2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5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1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1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6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250" fill="hold"/>
                                            <p:tgtEl>
                                              <p:spTgt spid="6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7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250" fill="hold"/>
                                            <p:tgtEl>
                                              <p:spTgt spid="6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78" presetID="32" presetClass="emph" presetSubtype="0" fill="hold" grpId="2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79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80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81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82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83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7050"/>
                                </p:stCondLst>
                                <p:childTnLst>
                                  <p:par>
                                    <p:cTn id="8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7550"/>
                                </p:stCondLst>
                                <p:childTnLst>
                                  <p:par>
                                    <p:cTn id="89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9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8050"/>
                                </p:stCondLst>
                                <p:childTnLst>
                                  <p:par>
                                    <p:cTn id="9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/>
          <p:bldP spid="47" grpId="0" animBg="1"/>
          <p:bldP spid="47" grpId="1" animBg="1"/>
          <p:bldP spid="47" grpId="2" animBg="1"/>
          <p:bldP spid="61" grpId="0" animBg="1"/>
          <p:bldP spid="61" grpId="1" animBg="1"/>
          <p:bldP spid="62" grpId="0" animBg="1"/>
          <p:bldP spid="62" grpId="1" animBg="1"/>
          <p:bldP spid="63" grpId="0" animBg="1"/>
          <p:bldP spid="64" grpId="0" animBg="1"/>
          <p:bldP spid="92" grpId="0" animBg="1"/>
          <p:bldP spid="46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G">
            <a:extLst>
              <a:ext uri="{FF2B5EF4-FFF2-40B4-BE49-F238E27FC236}">
                <a16:creationId xmlns:a16="http://schemas.microsoft.com/office/drawing/2014/main" id="{D1588519-1CBC-42D6-8A46-486098A2E35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86A2E296-B280-43B8-B066-1B22776BCD62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lIns="756000"/>
          <a:lstStyle/>
          <a:p>
            <a:r>
              <a:rPr lang="de-DE" dirty="0"/>
              <a:t>Kooperative </a:t>
            </a:r>
            <a:br>
              <a:rPr lang="de-DE" dirty="0"/>
            </a:br>
            <a:r>
              <a:rPr lang="de-DE" dirty="0"/>
              <a:t>Forschungsprojekte</a:t>
            </a:r>
          </a:p>
        </p:txBody>
      </p:sp>
      <p:sp>
        <p:nvSpPr>
          <p:cNvPr id="12" name="2">
            <a:extLst>
              <a:ext uri="{FF2B5EF4-FFF2-40B4-BE49-F238E27FC236}">
                <a16:creationId xmlns:a16="http://schemas.microsoft.com/office/drawing/2014/main" id="{7B8AF2EE-A23B-46D8-8B81-323DE0F2ABD5}"/>
              </a:ext>
            </a:extLst>
          </p:cNvPr>
          <p:cNvSpPr txBox="1"/>
          <p:nvPr/>
        </p:nvSpPr>
        <p:spPr bwMode="gray">
          <a:xfrm>
            <a:off x="540000" y="215884"/>
            <a:ext cx="1440000" cy="13128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de-DE" sz="9600" dirty="0">
                <a:solidFill>
                  <a:schemeClr val="bg1"/>
                </a:solidFill>
              </a:rPr>
              <a:t>2</a:t>
            </a:r>
          </a:p>
        </p:txBody>
      </p:sp>
      <p:cxnSp>
        <p:nvCxnSpPr>
          <p:cNvPr id="52" name="Gerader Verbinder 1">
            <a:extLst>
              <a:ext uri="{FF2B5EF4-FFF2-40B4-BE49-F238E27FC236}">
                <a16:creationId xmlns:a16="http://schemas.microsoft.com/office/drawing/2014/main" id="{11B83F7A-EA4B-475D-B41B-A2F2CCB34AC3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2944563"/>
            <a:ext cx="0" cy="1368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r Verbinder 2">
            <a:extLst>
              <a:ext uri="{FF2B5EF4-FFF2-40B4-BE49-F238E27FC236}">
                <a16:creationId xmlns:a16="http://schemas.microsoft.com/office/drawing/2014/main" id="{A5499F29-6ACD-4615-B323-EE869F2ABFFA}"/>
              </a:ext>
            </a:extLst>
          </p:cNvPr>
          <p:cNvCxnSpPr>
            <a:cxnSpLocks/>
          </p:cNvCxnSpPr>
          <p:nvPr/>
        </p:nvCxnSpPr>
        <p:spPr bwMode="gray">
          <a:xfrm flipV="1">
            <a:off x="4393800" y="2944563"/>
            <a:ext cx="0" cy="1368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Inhalt 1">
            <a:extLst>
              <a:ext uri="{FF2B5EF4-FFF2-40B4-BE49-F238E27FC236}">
                <a16:creationId xmlns:a16="http://schemas.microsoft.com/office/drawing/2014/main" id="{DBC3B022-D8A1-464F-A01F-2AAB95C9C63E}"/>
              </a:ext>
            </a:extLst>
          </p:cNvPr>
          <p:cNvSpPr>
            <a:spLocks noGrp="1"/>
          </p:cNvSpPr>
          <p:nvPr>
            <p:ph sz="half" idx="1"/>
          </p:nvPr>
        </p:nvSpPr>
        <p:spPr bwMode="gray"/>
        <p:txBody>
          <a:bodyPr lIns="144000" rIns="108000"/>
          <a:lstStyle/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In kooperativen Forschungsprojekten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liegt die Annahme einer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Miturheber-schaft </a:t>
            </a:r>
            <a:r>
              <a:rPr lang="de-DE" sz="1400" dirty="0">
                <a:solidFill>
                  <a:schemeClr val="bg1"/>
                </a:solidFill>
              </a:rPr>
              <a:t>nahe, wenn die Beiträge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zum Werk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durch eine Ununterscheid-barkeit oder fehlende eigenständige Verwertungsmöglichkeit </a:t>
            </a:r>
            <a:r>
              <a:rPr lang="de-DE" sz="1400" dirty="0">
                <a:solidFill>
                  <a:schemeClr val="bg1"/>
                </a:solidFill>
              </a:rPr>
              <a:t>gemeinschaftlich erfolgen.</a:t>
            </a: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19" name="Inhalt 2">
            <a:extLst>
              <a:ext uri="{FF2B5EF4-FFF2-40B4-BE49-F238E27FC236}">
                <a16:creationId xmlns:a16="http://schemas.microsoft.com/office/drawing/2014/main" id="{BE88B5BE-1B90-465C-A129-51DD5B180F3C}"/>
              </a:ext>
            </a:extLst>
          </p:cNvPr>
          <p:cNvSpPr>
            <a:spLocks noGrp="1"/>
          </p:cNvSpPr>
          <p:nvPr>
            <p:ph sz="half" idx="2"/>
          </p:nvPr>
        </p:nvSpPr>
        <p:spPr bwMode="gray">
          <a:xfrm>
            <a:off x="4393800" y="2944800"/>
            <a:ext cx="3402000" cy="3060000"/>
          </a:xfrm>
        </p:spPr>
        <p:txBody>
          <a:bodyPr lIns="144000" rIns="108000"/>
          <a:lstStyle/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Als Folge einer Miturheberschaft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durch eine Ununterscheidbarkeit der Werkbeiträge oder fehlende eigen-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ständige Verwertungsmöglichkeit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können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alle Urheber*innen nur gemeinsam </a:t>
            </a:r>
            <a:r>
              <a:rPr lang="de-DE" sz="1400" dirty="0">
                <a:solidFill>
                  <a:schemeClr val="bg1"/>
                </a:solidFill>
              </a:rPr>
              <a:t>über die Nachnutzung oder Veröffentlichung entscheiden.</a:t>
            </a: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</p:txBody>
      </p:sp>
      <p:grpSp>
        <p:nvGrpSpPr>
          <p:cNvPr id="34" name="Mensch 1">
            <a:extLst>
              <a:ext uri="{FF2B5EF4-FFF2-40B4-BE49-F238E27FC236}">
                <a16:creationId xmlns:a16="http://schemas.microsoft.com/office/drawing/2014/main" id="{58BA2A56-0CCC-4159-9258-9B688FB46DA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321547" y="4749436"/>
            <a:ext cx="1208221" cy="1357295"/>
            <a:chOff x="8392790" y="3775166"/>
            <a:chExt cx="1008983" cy="1133475"/>
          </a:xfrm>
        </p:grpSpPr>
        <p:sp>
          <p:nvSpPr>
            <p:cNvPr id="35" name="Grafik 2">
              <a:extLst>
                <a:ext uri="{FF2B5EF4-FFF2-40B4-BE49-F238E27FC236}">
                  <a16:creationId xmlns:a16="http://schemas.microsoft.com/office/drawing/2014/main" id="{71AB8901-9F6C-4192-ADBE-BA0E1B6332E6}"/>
                </a:ext>
              </a:extLst>
            </p:cNvPr>
            <p:cNvSpPr/>
            <p:nvPr/>
          </p:nvSpPr>
          <p:spPr bwMode="gray">
            <a:xfrm>
              <a:off x="8402315" y="3784691"/>
              <a:ext cx="989933" cy="1114425"/>
            </a:xfrm>
            <a:custGeom>
              <a:avLst/>
              <a:gdLst>
                <a:gd name="connsiteX0" fmla="*/ 682657 w 989933"/>
                <a:gd name="connsiteY0" fmla="*/ 747332 h 1114425"/>
                <a:gd name="connsiteX1" fmla="*/ 611600 w 989933"/>
                <a:gd name="connsiteY1" fmla="*/ 747332 h 1114425"/>
                <a:gd name="connsiteX2" fmla="*/ 611886 w 989933"/>
                <a:gd name="connsiteY2" fmla="*/ 742474 h 1114425"/>
                <a:gd name="connsiteX3" fmla="*/ 611886 w 989933"/>
                <a:gd name="connsiteY3" fmla="*/ 668750 h 1114425"/>
                <a:gd name="connsiteX4" fmla="*/ 798671 w 989933"/>
                <a:gd name="connsiteY4" fmla="*/ 395478 h 1114425"/>
                <a:gd name="connsiteX5" fmla="*/ 798671 w 989933"/>
                <a:gd name="connsiteY5" fmla="*/ 293561 h 1114425"/>
                <a:gd name="connsiteX6" fmla="*/ 505111 w 989933"/>
                <a:gd name="connsiteY6" fmla="*/ 0 h 1114425"/>
                <a:gd name="connsiteX7" fmla="*/ 505111 w 989933"/>
                <a:gd name="connsiteY7" fmla="*/ 0 h 1114425"/>
                <a:gd name="connsiteX8" fmla="*/ 211550 w 989933"/>
                <a:gd name="connsiteY8" fmla="*/ 293561 h 1114425"/>
                <a:gd name="connsiteX9" fmla="*/ 211550 w 989933"/>
                <a:gd name="connsiteY9" fmla="*/ 395478 h 1114425"/>
                <a:gd name="connsiteX10" fmla="*/ 398336 w 989933"/>
                <a:gd name="connsiteY10" fmla="*/ 668750 h 1114425"/>
                <a:gd name="connsiteX11" fmla="*/ 398336 w 989933"/>
                <a:gd name="connsiteY11" fmla="*/ 669608 h 1114425"/>
                <a:gd name="connsiteX12" fmla="*/ 398336 w 989933"/>
                <a:gd name="connsiteY12" fmla="*/ 719900 h 1114425"/>
                <a:gd name="connsiteX13" fmla="*/ 398336 w 989933"/>
                <a:gd name="connsiteY13" fmla="*/ 742474 h 1114425"/>
                <a:gd name="connsiteX14" fmla="*/ 398336 w 989933"/>
                <a:gd name="connsiteY14" fmla="*/ 747332 h 1114425"/>
                <a:gd name="connsiteX15" fmla="*/ 398145 w 989933"/>
                <a:gd name="connsiteY15" fmla="*/ 747332 h 1114425"/>
                <a:gd name="connsiteX16" fmla="*/ 341757 w 989933"/>
                <a:gd name="connsiteY16" fmla="*/ 747332 h 1114425"/>
                <a:gd name="connsiteX17" fmla="*/ 307276 w 989933"/>
                <a:gd name="connsiteY17" fmla="*/ 747332 h 1114425"/>
                <a:gd name="connsiteX18" fmla="*/ 0 w 989933"/>
                <a:gd name="connsiteY18" fmla="*/ 1054608 h 1114425"/>
                <a:gd name="connsiteX19" fmla="*/ 0 w 989933"/>
                <a:gd name="connsiteY19" fmla="*/ 1114425 h 1114425"/>
                <a:gd name="connsiteX20" fmla="*/ 989933 w 989933"/>
                <a:gd name="connsiteY20" fmla="*/ 1114425 h 1114425"/>
                <a:gd name="connsiteX21" fmla="*/ 989933 w 989933"/>
                <a:gd name="connsiteY21" fmla="*/ 1054608 h 1114425"/>
                <a:gd name="connsiteX22" fmla="*/ 682657 w 989933"/>
                <a:gd name="connsiteY22" fmla="*/ 747332 h 1114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89933" h="1114425">
                  <a:moveTo>
                    <a:pt x="682657" y="747332"/>
                  </a:moveTo>
                  <a:lnTo>
                    <a:pt x="611600" y="747332"/>
                  </a:lnTo>
                  <a:cubicBezTo>
                    <a:pt x="611696" y="745712"/>
                    <a:pt x="611886" y="744093"/>
                    <a:pt x="611886" y="742474"/>
                  </a:cubicBezTo>
                  <a:lnTo>
                    <a:pt x="611886" y="668750"/>
                  </a:lnTo>
                  <a:cubicBezTo>
                    <a:pt x="720947" y="625793"/>
                    <a:pt x="798671" y="519303"/>
                    <a:pt x="798671" y="395478"/>
                  </a:cubicBezTo>
                  <a:lnTo>
                    <a:pt x="798671" y="293561"/>
                  </a:lnTo>
                  <a:cubicBezTo>
                    <a:pt x="798671" y="132112"/>
                    <a:pt x="666560" y="0"/>
                    <a:pt x="505111" y="0"/>
                  </a:cubicBezTo>
                  <a:lnTo>
                    <a:pt x="505111" y="0"/>
                  </a:lnTo>
                  <a:cubicBezTo>
                    <a:pt x="343662" y="0"/>
                    <a:pt x="211550" y="132112"/>
                    <a:pt x="211550" y="293561"/>
                  </a:cubicBezTo>
                  <a:lnTo>
                    <a:pt x="211550" y="395478"/>
                  </a:lnTo>
                  <a:cubicBezTo>
                    <a:pt x="211550" y="519303"/>
                    <a:pt x="289274" y="625793"/>
                    <a:pt x="398336" y="668750"/>
                  </a:cubicBezTo>
                  <a:lnTo>
                    <a:pt x="398336" y="669608"/>
                  </a:lnTo>
                  <a:lnTo>
                    <a:pt x="398336" y="719900"/>
                  </a:lnTo>
                  <a:lnTo>
                    <a:pt x="398336" y="742474"/>
                  </a:lnTo>
                  <a:cubicBezTo>
                    <a:pt x="398336" y="744188"/>
                    <a:pt x="398336" y="745712"/>
                    <a:pt x="398336" y="747332"/>
                  </a:cubicBezTo>
                  <a:lnTo>
                    <a:pt x="398145" y="747332"/>
                  </a:lnTo>
                  <a:lnTo>
                    <a:pt x="341757" y="747332"/>
                  </a:lnTo>
                  <a:lnTo>
                    <a:pt x="307276" y="747332"/>
                  </a:lnTo>
                  <a:cubicBezTo>
                    <a:pt x="138303" y="747332"/>
                    <a:pt x="0" y="885635"/>
                    <a:pt x="0" y="1054608"/>
                  </a:cubicBezTo>
                  <a:lnTo>
                    <a:pt x="0" y="1114425"/>
                  </a:lnTo>
                  <a:lnTo>
                    <a:pt x="989933" y="1114425"/>
                  </a:lnTo>
                  <a:lnTo>
                    <a:pt x="989933" y="1054608"/>
                  </a:lnTo>
                  <a:cubicBezTo>
                    <a:pt x="989933" y="885635"/>
                    <a:pt x="851726" y="747332"/>
                    <a:pt x="682657" y="747332"/>
                  </a:cubicBezTo>
                  <a:close/>
                </a:path>
              </a:pathLst>
            </a:custGeom>
            <a:noFill/>
            <a:ln w="0" cap="flat">
              <a:solidFill>
                <a:schemeClr val="accent3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grpSp>
          <p:nvGrpSpPr>
            <p:cNvPr id="36" name="Gruppieren 35">
              <a:extLst>
                <a:ext uri="{FF2B5EF4-FFF2-40B4-BE49-F238E27FC236}">
                  <a16:creationId xmlns:a16="http://schemas.microsoft.com/office/drawing/2014/main" id="{0F71CC5A-2706-40B2-93ED-14B8F670F834}"/>
                </a:ext>
              </a:extLst>
            </p:cNvPr>
            <p:cNvGrpSpPr/>
            <p:nvPr/>
          </p:nvGrpSpPr>
          <p:grpSpPr bwMode="gray">
            <a:xfrm>
              <a:off x="8392790" y="3775166"/>
              <a:ext cx="1008983" cy="1133475"/>
              <a:chOff x="8719060" y="2519069"/>
              <a:chExt cx="1008983" cy="1133475"/>
            </a:xfrm>
          </p:grpSpPr>
          <p:grpSp>
            <p:nvGrpSpPr>
              <p:cNvPr id="37" name="Gruppieren 36">
                <a:extLst>
                  <a:ext uri="{FF2B5EF4-FFF2-40B4-BE49-F238E27FC236}">
                    <a16:creationId xmlns:a16="http://schemas.microsoft.com/office/drawing/2014/main" id="{DB834F7D-DD7B-40DC-982C-018F0E9CDE7A}"/>
                  </a:ext>
                </a:extLst>
              </p:cNvPr>
              <p:cNvGrpSpPr/>
              <p:nvPr/>
            </p:nvGrpSpPr>
            <p:grpSpPr bwMode="gray">
              <a:xfrm>
                <a:off x="8719060" y="2519069"/>
                <a:ext cx="1008983" cy="1133475"/>
                <a:chOff x="8719060" y="2519069"/>
                <a:chExt cx="1008983" cy="1133475"/>
              </a:xfrm>
            </p:grpSpPr>
            <p:sp>
              <p:nvSpPr>
                <p:cNvPr id="43" name="Freihandform: Form 42">
                  <a:extLst>
                    <a:ext uri="{FF2B5EF4-FFF2-40B4-BE49-F238E27FC236}">
                      <a16:creationId xmlns:a16="http://schemas.microsoft.com/office/drawing/2014/main" id="{41F3068B-D5E6-4CC4-8FE3-DED797E2D972}"/>
                    </a:ext>
                  </a:extLst>
                </p:cNvPr>
                <p:cNvSpPr/>
                <p:nvPr/>
              </p:nvSpPr>
              <p:spPr bwMode="gray">
                <a:xfrm>
                  <a:off x="8719060" y="2519069"/>
                  <a:ext cx="1008983" cy="1133475"/>
                </a:xfrm>
                <a:custGeom>
                  <a:avLst/>
                  <a:gdLst>
                    <a:gd name="connsiteX0" fmla="*/ 692182 w 1008983"/>
                    <a:gd name="connsiteY0" fmla="*/ 747332 h 1133475"/>
                    <a:gd name="connsiteX1" fmla="*/ 630460 w 1008983"/>
                    <a:gd name="connsiteY1" fmla="*/ 747332 h 1133475"/>
                    <a:gd name="connsiteX2" fmla="*/ 630460 w 1008983"/>
                    <a:gd name="connsiteY2" fmla="*/ 684086 h 1133475"/>
                    <a:gd name="connsiteX3" fmla="*/ 814388 w 1008983"/>
                    <a:gd name="connsiteY3" fmla="*/ 426149 h 1133475"/>
                    <a:gd name="connsiteX4" fmla="*/ 882206 w 1008983"/>
                    <a:gd name="connsiteY4" fmla="*/ 350139 h 1133475"/>
                    <a:gd name="connsiteX5" fmla="*/ 813816 w 1008983"/>
                    <a:gd name="connsiteY5" fmla="*/ 274034 h 1133475"/>
                    <a:gd name="connsiteX6" fmla="*/ 512064 w 1008983"/>
                    <a:gd name="connsiteY6" fmla="*/ 0 h 1133475"/>
                    <a:gd name="connsiteX7" fmla="*/ 210407 w 1008983"/>
                    <a:gd name="connsiteY7" fmla="*/ 274034 h 1133475"/>
                    <a:gd name="connsiteX8" fmla="*/ 142018 w 1008983"/>
                    <a:gd name="connsiteY8" fmla="*/ 350139 h 1133475"/>
                    <a:gd name="connsiteX9" fmla="*/ 209836 w 1008983"/>
                    <a:gd name="connsiteY9" fmla="*/ 426149 h 1133475"/>
                    <a:gd name="connsiteX10" fmla="*/ 397955 w 1008983"/>
                    <a:gd name="connsiteY10" fmla="*/ 685705 h 1133475"/>
                    <a:gd name="connsiteX11" fmla="*/ 397955 w 1008983"/>
                    <a:gd name="connsiteY11" fmla="*/ 747332 h 1133475"/>
                    <a:gd name="connsiteX12" fmla="*/ 316801 w 1008983"/>
                    <a:gd name="connsiteY12" fmla="*/ 747332 h 1133475"/>
                    <a:gd name="connsiteX13" fmla="*/ 0 w 1008983"/>
                    <a:gd name="connsiteY13" fmla="*/ 1064133 h 1133475"/>
                    <a:gd name="connsiteX14" fmla="*/ 0 w 1008983"/>
                    <a:gd name="connsiteY14" fmla="*/ 1133475 h 1133475"/>
                    <a:gd name="connsiteX15" fmla="*/ 1008983 w 1008983"/>
                    <a:gd name="connsiteY15" fmla="*/ 1133475 h 1133475"/>
                    <a:gd name="connsiteX16" fmla="*/ 1008983 w 1008983"/>
                    <a:gd name="connsiteY16" fmla="*/ 1064133 h 1133475"/>
                    <a:gd name="connsiteX17" fmla="*/ 692182 w 1008983"/>
                    <a:gd name="connsiteY17" fmla="*/ 747332 h 1133475"/>
                    <a:gd name="connsiteX18" fmla="*/ 815245 w 1008983"/>
                    <a:gd name="connsiteY18" fmla="*/ 405003 h 1133475"/>
                    <a:gd name="connsiteX19" fmla="*/ 815245 w 1008983"/>
                    <a:gd name="connsiteY19" fmla="*/ 303086 h 1133475"/>
                    <a:gd name="connsiteX20" fmla="*/ 815245 w 1008983"/>
                    <a:gd name="connsiteY20" fmla="*/ 293465 h 1133475"/>
                    <a:gd name="connsiteX21" fmla="*/ 863251 w 1008983"/>
                    <a:gd name="connsiteY21" fmla="*/ 350139 h 1133475"/>
                    <a:gd name="connsiteX22" fmla="*/ 815245 w 1008983"/>
                    <a:gd name="connsiteY22" fmla="*/ 406813 h 1133475"/>
                    <a:gd name="connsiteX23" fmla="*/ 815245 w 1008983"/>
                    <a:gd name="connsiteY23" fmla="*/ 405003 h 1133475"/>
                    <a:gd name="connsiteX24" fmla="*/ 208979 w 1008983"/>
                    <a:gd name="connsiteY24" fmla="*/ 303086 h 1133475"/>
                    <a:gd name="connsiteX25" fmla="*/ 208979 w 1008983"/>
                    <a:gd name="connsiteY25" fmla="*/ 405003 h 1133475"/>
                    <a:gd name="connsiteX26" fmla="*/ 208979 w 1008983"/>
                    <a:gd name="connsiteY26" fmla="*/ 406813 h 1133475"/>
                    <a:gd name="connsiteX27" fmla="*/ 160973 w 1008983"/>
                    <a:gd name="connsiteY27" fmla="*/ 350139 h 1133475"/>
                    <a:gd name="connsiteX28" fmla="*/ 208979 w 1008983"/>
                    <a:gd name="connsiteY28" fmla="*/ 293465 h 1133475"/>
                    <a:gd name="connsiteX29" fmla="*/ 208979 w 1008983"/>
                    <a:gd name="connsiteY29" fmla="*/ 303086 h 1133475"/>
                    <a:gd name="connsiteX30" fmla="*/ 228029 w 1008983"/>
                    <a:gd name="connsiteY30" fmla="*/ 405003 h 1133475"/>
                    <a:gd name="connsiteX31" fmla="*/ 228029 w 1008983"/>
                    <a:gd name="connsiteY31" fmla="*/ 303086 h 1133475"/>
                    <a:gd name="connsiteX32" fmla="*/ 512064 w 1008983"/>
                    <a:gd name="connsiteY32" fmla="*/ 19050 h 1133475"/>
                    <a:gd name="connsiteX33" fmla="*/ 796100 w 1008983"/>
                    <a:gd name="connsiteY33" fmla="*/ 303086 h 1133475"/>
                    <a:gd name="connsiteX34" fmla="*/ 796100 w 1008983"/>
                    <a:gd name="connsiteY34" fmla="*/ 405003 h 1133475"/>
                    <a:gd name="connsiteX35" fmla="*/ 625697 w 1008983"/>
                    <a:gd name="connsiteY35" fmla="*/ 665226 h 1133475"/>
                    <a:gd name="connsiteX36" fmla="*/ 617411 w 1008983"/>
                    <a:gd name="connsiteY36" fmla="*/ 668560 h 1133475"/>
                    <a:gd name="connsiteX37" fmla="*/ 410909 w 1008983"/>
                    <a:gd name="connsiteY37" fmla="*/ 670179 h 1133475"/>
                    <a:gd name="connsiteX38" fmla="*/ 401384 w 1008983"/>
                    <a:gd name="connsiteY38" fmla="*/ 666464 h 1133475"/>
                    <a:gd name="connsiteX39" fmla="*/ 228029 w 1008983"/>
                    <a:gd name="connsiteY39" fmla="*/ 405003 h 1133475"/>
                    <a:gd name="connsiteX40" fmla="*/ 611410 w 1008983"/>
                    <a:gd name="connsiteY40" fmla="*/ 691325 h 1133475"/>
                    <a:gd name="connsiteX41" fmla="*/ 611410 w 1008983"/>
                    <a:gd name="connsiteY41" fmla="*/ 751237 h 1133475"/>
                    <a:gd name="connsiteX42" fmla="*/ 611219 w 1008983"/>
                    <a:gd name="connsiteY42" fmla="*/ 756476 h 1133475"/>
                    <a:gd name="connsiteX43" fmla="*/ 608457 w 1008983"/>
                    <a:gd name="connsiteY43" fmla="*/ 775430 h 1133475"/>
                    <a:gd name="connsiteX44" fmla="*/ 608457 w 1008983"/>
                    <a:gd name="connsiteY44" fmla="*/ 775430 h 1133475"/>
                    <a:gd name="connsiteX45" fmla="*/ 605885 w 1008983"/>
                    <a:gd name="connsiteY45" fmla="*/ 784003 h 1133475"/>
                    <a:gd name="connsiteX46" fmla="*/ 605504 w 1008983"/>
                    <a:gd name="connsiteY46" fmla="*/ 784955 h 1133475"/>
                    <a:gd name="connsiteX47" fmla="*/ 602552 w 1008983"/>
                    <a:gd name="connsiteY47" fmla="*/ 792194 h 1133475"/>
                    <a:gd name="connsiteX48" fmla="*/ 601504 w 1008983"/>
                    <a:gd name="connsiteY48" fmla="*/ 794290 h 1133475"/>
                    <a:gd name="connsiteX49" fmla="*/ 598551 w 1008983"/>
                    <a:gd name="connsiteY49" fmla="*/ 800005 h 1133475"/>
                    <a:gd name="connsiteX50" fmla="*/ 596551 w 1008983"/>
                    <a:gd name="connsiteY50" fmla="*/ 803243 h 1133475"/>
                    <a:gd name="connsiteX51" fmla="*/ 593789 w 1008983"/>
                    <a:gd name="connsiteY51" fmla="*/ 807434 h 1133475"/>
                    <a:gd name="connsiteX52" fmla="*/ 590741 w 1008983"/>
                    <a:gd name="connsiteY52" fmla="*/ 811530 h 1133475"/>
                    <a:gd name="connsiteX53" fmla="*/ 588455 w 1008983"/>
                    <a:gd name="connsiteY53" fmla="*/ 814483 h 1133475"/>
                    <a:gd name="connsiteX54" fmla="*/ 584168 w 1008983"/>
                    <a:gd name="connsiteY54" fmla="*/ 819150 h 1133475"/>
                    <a:gd name="connsiteX55" fmla="*/ 582359 w 1008983"/>
                    <a:gd name="connsiteY55" fmla="*/ 821055 h 1133475"/>
                    <a:gd name="connsiteX56" fmla="*/ 577025 w 1008983"/>
                    <a:gd name="connsiteY56" fmla="*/ 825913 h 1133475"/>
                    <a:gd name="connsiteX57" fmla="*/ 575691 w 1008983"/>
                    <a:gd name="connsiteY57" fmla="*/ 827151 h 1133475"/>
                    <a:gd name="connsiteX58" fmla="*/ 569405 w 1008983"/>
                    <a:gd name="connsiteY58" fmla="*/ 831913 h 1133475"/>
                    <a:gd name="connsiteX59" fmla="*/ 568357 w 1008983"/>
                    <a:gd name="connsiteY59" fmla="*/ 832676 h 1133475"/>
                    <a:gd name="connsiteX60" fmla="*/ 561308 w 1008983"/>
                    <a:gd name="connsiteY60" fmla="*/ 836962 h 1133475"/>
                    <a:gd name="connsiteX61" fmla="*/ 560356 w 1008983"/>
                    <a:gd name="connsiteY61" fmla="*/ 837533 h 1133475"/>
                    <a:gd name="connsiteX62" fmla="*/ 552926 w 1008983"/>
                    <a:gd name="connsiteY62" fmla="*/ 841058 h 1133475"/>
                    <a:gd name="connsiteX63" fmla="*/ 551879 w 1008983"/>
                    <a:gd name="connsiteY63" fmla="*/ 841534 h 1133475"/>
                    <a:gd name="connsiteX64" fmla="*/ 544354 w 1008983"/>
                    <a:gd name="connsiteY64" fmla="*/ 844296 h 1133475"/>
                    <a:gd name="connsiteX65" fmla="*/ 542925 w 1008983"/>
                    <a:gd name="connsiteY65" fmla="*/ 844772 h 1133475"/>
                    <a:gd name="connsiteX66" fmla="*/ 535496 w 1008983"/>
                    <a:gd name="connsiteY66" fmla="*/ 846677 h 1133475"/>
                    <a:gd name="connsiteX67" fmla="*/ 533686 w 1008983"/>
                    <a:gd name="connsiteY67" fmla="*/ 847154 h 1133475"/>
                    <a:gd name="connsiteX68" fmla="*/ 526161 w 1008983"/>
                    <a:gd name="connsiteY68" fmla="*/ 848297 h 1133475"/>
                    <a:gd name="connsiteX69" fmla="*/ 524066 w 1008983"/>
                    <a:gd name="connsiteY69" fmla="*/ 848582 h 1133475"/>
                    <a:gd name="connsiteX70" fmla="*/ 514255 w 1008983"/>
                    <a:gd name="connsiteY70" fmla="*/ 849059 h 1133475"/>
                    <a:gd name="connsiteX71" fmla="*/ 504444 w 1008983"/>
                    <a:gd name="connsiteY71" fmla="*/ 848582 h 1133475"/>
                    <a:gd name="connsiteX72" fmla="*/ 502349 w 1008983"/>
                    <a:gd name="connsiteY72" fmla="*/ 848297 h 1133475"/>
                    <a:gd name="connsiteX73" fmla="*/ 494824 w 1008983"/>
                    <a:gd name="connsiteY73" fmla="*/ 847154 h 1133475"/>
                    <a:gd name="connsiteX74" fmla="*/ 493014 w 1008983"/>
                    <a:gd name="connsiteY74" fmla="*/ 846677 h 1133475"/>
                    <a:gd name="connsiteX75" fmla="*/ 485585 w 1008983"/>
                    <a:gd name="connsiteY75" fmla="*/ 844772 h 1133475"/>
                    <a:gd name="connsiteX76" fmla="*/ 484156 w 1008983"/>
                    <a:gd name="connsiteY76" fmla="*/ 844296 h 1133475"/>
                    <a:gd name="connsiteX77" fmla="*/ 476631 w 1008983"/>
                    <a:gd name="connsiteY77" fmla="*/ 841534 h 1133475"/>
                    <a:gd name="connsiteX78" fmla="*/ 475583 w 1008983"/>
                    <a:gd name="connsiteY78" fmla="*/ 841058 h 1133475"/>
                    <a:gd name="connsiteX79" fmla="*/ 468154 w 1008983"/>
                    <a:gd name="connsiteY79" fmla="*/ 837533 h 1133475"/>
                    <a:gd name="connsiteX80" fmla="*/ 467201 w 1008983"/>
                    <a:gd name="connsiteY80" fmla="*/ 836962 h 1133475"/>
                    <a:gd name="connsiteX81" fmla="*/ 460153 w 1008983"/>
                    <a:gd name="connsiteY81" fmla="*/ 832676 h 1133475"/>
                    <a:gd name="connsiteX82" fmla="*/ 459105 w 1008983"/>
                    <a:gd name="connsiteY82" fmla="*/ 831913 h 1133475"/>
                    <a:gd name="connsiteX83" fmla="*/ 452819 w 1008983"/>
                    <a:gd name="connsiteY83" fmla="*/ 827151 h 1133475"/>
                    <a:gd name="connsiteX84" fmla="*/ 451485 w 1008983"/>
                    <a:gd name="connsiteY84" fmla="*/ 825913 h 1133475"/>
                    <a:gd name="connsiteX85" fmla="*/ 446151 w 1008983"/>
                    <a:gd name="connsiteY85" fmla="*/ 821055 h 1133475"/>
                    <a:gd name="connsiteX86" fmla="*/ 444341 w 1008983"/>
                    <a:gd name="connsiteY86" fmla="*/ 819150 h 1133475"/>
                    <a:gd name="connsiteX87" fmla="*/ 440055 w 1008983"/>
                    <a:gd name="connsiteY87" fmla="*/ 814483 h 1133475"/>
                    <a:gd name="connsiteX88" fmla="*/ 437769 w 1008983"/>
                    <a:gd name="connsiteY88" fmla="*/ 811530 h 1133475"/>
                    <a:gd name="connsiteX89" fmla="*/ 434721 w 1008983"/>
                    <a:gd name="connsiteY89" fmla="*/ 807434 h 1133475"/>
                    <a:gd name="connsiteX90" fmla="*/ 431959 w 1008983"/>
                    <a:gd name="connsiteY90" fmla="*/ 803243 h 1133475"/>
                    <a:gd name="connsiteX91" fmla="*/ 429959 w 1008983"/>
                    <a:gd name="connsiteY91" fmla="*/ 800005 h 1133475"/>
                    <a:gd name="connsiteX92" fmla="*/ 427006 w 1008983"/>
                    <a:gd name="connsiteY92" fmla="*/ 794290 h 1133475"/>
                    <a:gd name="connsiteX93" fmla="*/ 425958 w 1008983"/>
                    <a:gd name="connsiteY93" fmla="*/ 792194 h 1133475"/>
                    <a:gd name="connsiteX94" fmla="*/ 423005 w 1008983"/>
                    <a:gd name="connsiteY94" fmla="*/ 784955 h 1133475"/>
                    <a:gd name="connsiteX95" fmla="*/ 422624 w 1008983"/>
                    <a:gd name="connsiteY95" fmla="*/ 784003 h 1133475"/>
                    <a:gd name="connsiteX96" fmla="*/ 420053 w 1008983"/>
                    <a:gd name="connsiteY96" fmla="*/ 775430 h 1133475"/>
                    <a:gd name="connsiteX97" fmla="*/ 420053 w 1008983"/>
                    <a:gd name="connsiteY97" fmla="*/ 775430 h 1133475"/>
                    <a:gd name="connsiteX98" fmla="*/ 417290 w 1008983"/>
                    <a:gd name="connsiteY98" fmla="*/ 756476 h 1133475"/>
                    <a:gd name="connsiteX99" fmla="*/ 417100 w 1008983"/>
                    <a:gd name="connsiteY99" fmla="*/ 751237 h 1133475"/>
                    <a:gd name="connsiteX100" fmla="*/ 417100 w 1008983"/>
                    <a:gd name="connsiteY100" fmla="*/ 692753 h 1133475"/>
                    <a:gd name="connsiteX101" fmla="*/ 489204 w 1008983"/>
                    <a:gd name="connsiteY101" fmla="*/ 707136 h 1133475"/>
                    <a:gd name="connsiteX102" fmla="*/ 490252 w 1008983"/>
                    <a:gd name="connsiteY102" fmla="*/ 707231 h 1133475"/>
                    <a:gd name="connsiteX103" fmla="*/ 512159 w 1008983"/>
                    <a:gd name="connsiteY103" fmla="*/ 708088 h 1133475"/>
                    <a:gd name="connsiteX104" fmla="*/ 611410 w 1008983"/>
                    <a:gd name="connsiteY104" fmla="*/ 691325 h 1133475"/>
                    <a:gd name="connsiteX105" fmla="*/ 989933 w 1008983"/>
                    <a:gd name="connsiteY105" fmla="*/ 1114425 h 1133475"/>
                    <a:gd name="connsiteX106" fmla="*/ 19050 w 1008983"/>
                    <a:gd name="connsiteY106" fmla="*/ 1114425 h 1133475"/>
                    <a:gd name="connsiteX107" fmla="*/ 19050 w 1008983"/>
                    <a:gd name="connsiteY107" fmla="*/ 1064133 h 1133475"/>
                    <a:gd name="connsiteX108" fmla="*/ 316801 w 1008983"/>
                    <a:gd name="connsiteY108" fmla="*/ 766382 h 1133475"/>
                    <a:gd name="connsiteX109" fmla="*/ 398907 w 1008983"/>
                    <a:gd name="connsiteY109" fmla="*/ 766382 h 1133475"/>
                    <a:gd name="connsiteX110" fmla="*/ 411194 w 1008983"/>
                    <a:gd name="connsiteY110" fmla="*/ 805815 h 1133475"/>
                    <a:gd name="connsiteX111" fmla="*/ 411671 w 1008983"/>
                    <a:gd name="connsiteY111" fmla="*/ 806768 h 1133475"/>
                    <a:gd name="connsiteX112" fmla="*/ 414242 w 1008983"/>
                    <a:gd name="connsiteY112" fmla="*/ 811149 h 1133475"/>
                    <a:gd name="connsiteX113" fmla="*/ 417386 w 1008983"/>
                    <a:gd name="connsiteY113" fmla="*/ 816388 h 1133475"/>
                    <a:gd name="connsiteX114" fmla="*/ 419386 w 1008983"/>
                    <a:gd name="connsiteY114" fmla="*/ 819150 h 1133475"/>
                    <a:gd name="connsiteX115" fmla="*/ 424053 w 1008983"/>
                    <a:gd name="connsiteY115" fmla="*/ 825341 h 1133475"/>
                    <a:gd name="connsiteX116" fmla="*/ 425768 w 1008983"/>
                    <a:gd name="connsiteY116" fmla="*/ 827342 h 1133475"/>
                    <a:gd name="connsiteX117" fmla="*/ 431483 w 1008983"/>
                    <a:gd name="connsiteY117" fmla="*/ 833628 h 1133475"/>
                    <a:gd name="connsiteX118" fmla="*/ 433102 w 1008983"/>
                    <a:gd name="connsiteY118" fmla="*/ 835247 h 1133475"/>
                    <a:gd name="connsiteX119" fmla="*/ 439579 w 1008983"/>
                    <a:gd name="connsiteY119" fmla="*/ 841153 h 1133475"/>
                    <a:gd name="connsiteX120" fmla="*/ 441293 w 1008983"/>
                    <a:gd name="connsiteY120" fmla="*/ 842486 h 1133475"/>
                    <a:gd name="connsiteX121" fmla="*/ 448342 w 1008983"/>
                    <a:gd name="connsiteY121" fmla="*/ 847725 h 1133475"/>
                    <a:gd name="connsiteX122" fmla="*/ 450247 w 1008983"/>
                    <a:gd name="connsiteY122" fmla="*/ 848963 h 1133475"/>
                    <a:gd name="connsiteX123" fmla="*/ 457676 w 1008983"/>
                    <a:gd name="connsiteY123" fmla="*/ 853440 h 1133475"/>
                    <a:gd name="connsiteX124" fmla="*/ 459867 w 1008983"/>
                    <a:gd name="connsiteY124" fmla="*/ 854678 h 1133475"/>
                    <a:gd name="connsiteX125" fmla="*/ 467392 w 1008983"/>
                    <a:gd name="connsiteY125" fmla="*/ 858298 h 1133475"/>
                    <a:gd name="connsiteX126" fmla="*/ 469964 w 1008983"/>
                    <a:gd name="connsiteY126" fmla="*/ 859441 h 1133475"/>
                    <a:gd name="connsiteX127" fmla="*/ 477584 w 1008983"/>
                    <a:gd name="connsiteY127" fmla="*/ 862203 h 1133475"/>
                    <a:gd name="connsiteX128" fmla="*/ 480536 w 1008983"/>
                    <a:gd name="connsiteY128" fmla="*/ 863156 h 1133475"/>
                    <a:gd name="connsiteX129" fmla="*/ 488251 w 1008983"/>
                    <a:gd name="connsiteY129" fmla="*/ 865156 h 1133475"/>
                    <a:gd name="connsiteX130" fmla="*/ 491490 w 1008983"/>
                    <a:gd name="connsiteY130" fmla="*/ 865918 h 1133475"/>
                    <a:gd name="connsiteX131" fmla="*/ 499682 w 1008983"/>
                    <a:gd name="connsiteY131" fmla="*/ 867156 h 1133475"/>
                    <a:gd name="connsiteX132" fmla="*/ 502825 w 1008983"/>
                    <a:gd name="connsiteY132" fmla="*/ 867632 h 1133475"/>
                    <a:gd name="connsiteX133" fmla="*/ 514350 w 1008983"/>
                    <a:gd name="connsiteY133" fmla="*/ 868204 h 1133475"/>
                    <a:gd name="connsiteX134" fmla="*/ 525875 w 1008983"/>
                    <a:gd name="connsiteY134" fmla="*/ 867632 h 1133475"/>
                    <a:gd name="connsiteX135" fmla="*/ 529019 w 1008983"/>
                    <a:gd name="connsiteY135" fmla="*/ 867156 h 1133475"/>
                    <a:gd name="connsiteX136" fmla="*/ 537210 w 1008983"/>
                    <a:gd name="connsiteY136" fmla="*/ 865918 h 1133475"/>
                    <a:gd name="connsiteX137" fmla="*/ 540449 w 1008983"/>
                    <a:gd name="connsiteY137" fmla="*/ 865156 h 1133475"/>
                    <a:gd name="connsiteX138" fmla="*/ 548164 w 1008983"/>
                    <a:gd name="connsiteY138" fmla="*/ 863156 h 1133475"/>
                    <a:gd name="connsiteX139" fmla="*/ 551117 w 1008983"/>
                    <a:gd name="connsiteY139" fmla="*/ 862203 h 1133475"/>
                    <a:gd name="connsiteX140" fmla="*/ 558737 w 1008983"/>
                    <a:gd name="connsiteY140" fmla="*/ 859441 h 1133475"/>
                    <a:gd name="connsiteX141" fmla="*/ 561308 w 1008983"/>
                    <a:gd name="connsiteY141" fmla="*/ 858298 h 1133475"/>
                    <a:gd name="connsiteX142" fmla="*/ 568833 w 1008983"/>
                    <a:gd name="connsiteY142" fmla="*/ 854678 h 1133475"/>
                    <a:gd name="connsiteX143" fmla="*/ 571024 w 1008983"/>
                    <a:gd name="connsiteY143" fmla="*/ 853440 h 1133475"/>
                    <a:gd name="connsiteX144" fmla="*/ 578453 w 1008983"/>
                    <a:gd name="connsiteY144" fmla="*/ 848963 h 1133475"/>
                    <a:gd name="connsiteX145" fmla="*/ 580358 w 1008983"/>
                    <a:gd name="connsiteY145" fmla="*/ 847725 h 1133475"/>
                    <a:gd name="connsiteX146" fmla="*/ 587407 w 1008983"/>
                    <a:gd name="connsiteY146" fmla="*/ 842486 h 1133475"/>
                    <a:gd name="connsiteX147" fmla="*/ 589121 w 1008983"/>
                    <a:gd name="connsiteY147" fmla="*/ 841153 h 1133475"/>
                    <a:gd name="connsiteX148" fmla="*/ 595598 w 1008983"/>
                    <a:gd name="connsiteY148" fmla="*/ 835247 h 1133475"/>
                    <a:gd name="connsiteX149" fmla="*/ 597218 w 1008983"/>
                    <a:gd name="connsiteY149" fmla="*/ 833628 h 1133475"/>
                    <a:gd name="connsiteX150" fmla="*/ 602933 w 1008983"/>
                    <a:gd name="connsiteY150" fmla="*/ 827342 h 1133475"/>
                    <a:gd name="connsiteX151" fmla="*/ 604647 w 1008983"/>
                    <a:gd name="connsiteY151" fmla="*/ 825341 h 1133475"/>
                    <a:gd name="connsiteX152" fmla="*/ 609314 w 1008983"/>
                    <a:gd name="connsiteY152" fmla="*/ 819150 h 1133475"/>
                    <a:gd name="connsiteX153" fmla="*/ 611315 w 1008983"/>
                    <a:gd name="connsiteY153" fmla="*/ 816388 h 1133475"/>
                    <a:gd name="connsiteX154" fmla="*/ 614458 w 1008983"/>
                    <a:gd name="connsiteY154" fmla="*/ 811149 h 1133475"/>
                    <a:gd name="connsiteX155" fmla="*/ 617030 w 1008983"/>
                    <a:gd name="connsiteY155" fmla="*/ 806768 h 1133475"/>
                    <a:gd name="connsiteX156" fmla="*/ 617506 w 1008983"/>
                    <a:gd name="connsiteY156" fmla="*/ 805815 h 1133475"/>
                    <a:gd name="connsiteX157" fmla="*/ 629793 w 1008983"/>
                    <a:gd name="connsiteY157" fmla="*/ 766382 h 1133475"/>
                    <a:gd name="connsiteX158" fmla="*/ 692468 w 1008983"/>
                    <a:gd name="connsiteY158" fmla="*/ 766382 h 1133475"/>
                    <a:gd name="connsiteX159" fmla="*/ 990219 w 1008983"/>
                    <a:gd name="connsiteY159" fmla="*/ 1064133 h 1133475"/>
                    <a:gd name="connsiteX160" fmla="*/ 990219 w 1008983"/>
                    <a:gd name="connsiteY160" fmla="*/ 1114425 h 1133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</a:cxnLst>
                  <a:rect l="l" t="t" r="r" b="b"/>
                  <a:pathLst>
                    <a:path w="1008983" h="1133475">
                      <a:moveTo>
                        <a:pt x="692182" y="747332"/>
                      </a:moveTo>
                      <a:lnTo>
                        <a:pt x="630460" y="747332"/>
                      </a:lnTo>
                      <a:lnTo>
                        <a:pt x="630460" y="684086"/>
                      </a:lnTo>
                      <a:cubicBezTo>
                        <a:pt x="732758" y="640461"/>
                        <a:pt x="806291" y="542258"/>
                        <a:pt x="814388" y="426149"/>
                      </a:cubicBezTo>
                      <a:cubicBezTo>
                        <a:pt x="852488" y="421767"/>
                        <a:pt x="882206" y="389382"/>
                        <a:pt x="882206" y="350139"/>
                      </a:cubicBezTo>
                      <a:cubicBezTo>
                        <a:pt x="882206" y="310706"/>
                        <a:pt x="852202" y="278130"/>
                        <a:pt x="813816" y="274034"/>
                      </a:cubicBezTo>
                      <a:cubicBezTo>
                        <a:pt x="799148" y="120491"/>
                        <a:pt x="669417" y="0"/>
                        <a:pt x="512064" y="0"/>
                      </a:cubicBezTo>
                      <a:cubicBezTo>
                        <a:pt x="354806" y="0"/>
                        <a:pt x="225076" y="120491"/>
                        <a:pt x="210407" y="274034"/>
                      </a:cubicBezTo>
                      <a:cubicBezTo>
                        <a:pt x="172022" y="278130"/>
                        <a:pt x="142018" y="310706"/>
                        <a:pt x="142018" y="350139"/>
                      </a:cubicBezTo>
                      <a:cubicBezTo>
                        <a:pt x="142018" y="389382"/>
                        <a:pt x="171736" y="421767"/>
                        <a:pt x="209836" y="426149"/>
                      </a:cubicBezTo>
                      <a:cubicBezTo>
                        <a:pt x="217932" y="543782"/>
                        <a:pt x="293465" y="643128"/>
                        <a:pt x="397955" y="685705"/>
                      </a:cubicBezTo>
                      <a:lnTo>
                        <a:pt x="397955" y="747332"/>
                      </a:lnTo>
                      <a:lnTo>
                        <a:pt x="316801" y="747332"/>
                      </a:lnTo>
                      <a:cubicBezTo>
                        <a:pt x="142113" y="747332"/>
                        <a:pt x="0" y="889445"/>
                        <a:pt x="0" y="1064133"/>
                      </a:cubicBezTo>
                      <a:lnTo>
                        <a:pt x="0" y="1133475"/>
                      </a:lnTo>
                      <a:lnTo>
                        <a:pt x="1008983" y="1133475"/>
                      </a:lnTo>
                      <a:lnTo>
                        <a:pt x="1008983" y="1064133"/>
                      </a:lnTo>
                      <a:cubicBezTo>
                        <a:pt x="1008983" y="889445"/>
                        <a:pt x="866870" y="747332"/>
                        <a:pt x="692182" y="747332"/>
                      </a:cubicBezTo>
                      <a:close/>
                      <a:moveTo>
                        <a:pt x="815245" y="405003"/>
                      </a:moveTo>
                      <a:lnTo>
                        <a:pt x="815245" y="303086"/>
                      </a:lnTo>
                      <a:lnTo>
                        <a:pt x="815245" y="293465"/>
                      </a:lnTo>
                      <a:cubicBezTo>
                        <a:pt x="842391" y="298037"/>
                        <a:pt x="863251" y="321659"/>
                        <a:pt x="863251" y="350139"/>
                      </a:cubicBezTo>
                      <a:cubicBezTo>
                        <a:pt x="863251" y="378619"/>
                        <a:pt x="842486" y="402241"/>
                        <a:pt x="815245" y="406813"/>
                      </a:cubicBezTo>
                      <a:lnTo>
                        <a:pt x="815245" y="405003"/>
                      </a:lnTo>
                      <a:close/>
                      <a:moveTo>
                        <a:pt x="208979" y="303086"/>
                      </a:moveTo>
                      <a:lnTo>
                        <a:pt x="208979" y="405003"/>
                      </a:lnTo>
                      <a:lnTo>
                        <a:pt x="208979" y="406813"/>
                      </a:lnTo>
                      <a:cubicBezTo>
                        <a:pt x="181832" y="402241"/>
                        <a:pt x="160973" y="378619"/>
                        <a:pt x="160973" y="350139"/>
                      </a:cubicBezTo>
                      <a:cubicBezTo>
                        <a:pt x="160973" y="321659"/>
                        <a:pt x="181737" y="298037"/>
                        <a:pt x="208979" y="293465"/>
                      </a:cubicBezTo>
                      <a:lnTo>
                        <a:pt x="208979" y="303086"/>
                      </a:lnTo>
                      <a:close/>
                      <a:moveTo>
                        <a:pt x="228029" y="405003"/>
                      </a:moveTo>
                      <a:lnTo>
                        <a:pt x="228029" y="303086"/>
                      </a:lnTo>
                      <a:cubicBezTo>
                        <a:pt x="228029" y="146495"/>
                        <a:pt x="355473" y="19050"/>
                        <a:pt x="512064" y="19050"/>
                      </a:cubicBezTo>
                      <a:cubicBezTo>
                        <a:pt x="668655" y="19050"/>
                        <a:pt x="796100" y="146495"/>
                        <a:pt x="796100" y="303086"/>
                      </a:cubicBezTo>
                      <a:lnTo>
                        <a:pt x="796100" y="405003"/>
                      </a:lnTo>
                      <a:cubicBezTo>
                        <a:pt x="796100" y="521208"/>
                        <a:pt x="725900" y="621316"/>
                        <a:pt x="625697" y="665226"/>
                      </a:cubicBezTo>
                      <a:lnTo>
                        <a:pt x="617411" y="668560"/>
                      </a:lnTo>
                      <a:cubicBezTo>
                        <a:pt x="551402" y="695135"/>
                        <a:pt x="477203" y="695706"/>
                        <a:pt x="410909" y="670179"/>
                      </a:cubicBezTo>
                      <a:lnTo>
                        <a:pt x="401384" y="666464"/>
                      </a:lnTo>
                      <a:cubicBezTo>
                        <a:pt x="299561" y="623316"/>
                        <a:pt x="228029" y="522351"/>
                        <a:pt x="228029" y="405003"/>
                      </a:cubicBezTo>
                      <a:close/>
                      <a:moveTo>
                        <a:pt x="611410" y="691325"/>
                      </a:moveTo>
                      <a:lnTo>
                        <a:pt x="611410" y="751237"/>
                      </a:lnTo>
                      <a:lnTo>
                        <a:pt x="611219" y="756476"/>
                      </a:lnTo>
                      <a:cubicBezTo>
                        <a:pt x="610934" y="762953"/>
                        <a:pt x="609981" y="769334"/>
                        <a:pt x="608457" y="775430"/>
                      </a:cubicBezTo>
                      <a:cubicBezTo>
                        <a:pt x="608457" y="775430"/>
                        <a:pt x="608457" y="775430"/>
                        <a:pt x="608457" y="775430"/>
                      </a:cubicBezTo>
                      <a:cubicBezTo>
                        <a:pt x="607695" y="778383"/>
                        <a:pt x="606838" y="781240"/>
                        <a:pt x="605885" y="784003"/>
                      </a:cubicBezTo>
                      <a:cubicBezTo>
                        <a:pt x="605790" y="784288"/>
                        <a:pt x="605600" y="784670"/>
                        <a:pt x="605504" y="784955"/>
                      </a:cubicBezTo>
                      <a:cubicBezTo>
                        <a:pt x="604647" y="787432"/>
                        <a:pt x="603599" y="789813"/>
                        <a:pt x="602552" y="792194"/>
                      </a:cubicBezTo>
                      <a:cubicBezTo>
                        <a:pt x="602266" y="792956"/>
                        <a:pt x="601885" y="793623"/>
                        <a:pt x="601504" y="794290"/>
                      </a:cubicBezTo>
                      <a:cubicBezTo>
                        <a:pt x="600551" y="796195"/>
                        <a:pt x="599599" y="798100"/>
                        <a:pt x="598551" y="800005"/>
                      </a:cubicBezTo>
                      <a:cubicBezTo>
                        <a:pt x="597884" y="801053"/>
                        <a:pt x="597218" y="802196"/>
                        <a:pt x="596551" y="803243"/>
                      </a:cubicBezTo>
                      <a:cubicBezTo>
                        <a:pt x="595694" y="804672"/>
                        <a:pt x="594741" y="806101"/>
                        <a:pt x="593789" y="807434"/>
                      </a:cubicBezTo>
                      <a:cubicBezTo>
                        <a:pt x="592836" y="808863"/>
                        <a:pt x="591788" y="810197"/>
                        <a:pt x="590741" y="811530"/>
                      </a:cubicBezTo>
                      <a:cubicBezTo>
                        <a:pt x="589979" y="812483"/>
                        <a:pt x="589217" y="813530"/>
                        <a:pt x="588455" y="814483"/>
                      </a:cubicBezTo>
                      <a:cubicBezTo>
                        <a:pt x="587121" y="816102"/>
                        <a:pt x="585692" y="817626"/>
                        <a:pt x="584168" y="819150"/>
                      </a:cubicBezTo>
                      <a:cubicBezTo>
                        <a:pt x="583597" y="819817"/>
                        <a:pt x="582930" y="820484"/>
                        <a:pt x="582359" y="821055"/>
                      </a:cubicBezTo>
                      <a:cubicBezTo>
                        <a:pt x="580644" y="822770"/>
                        <a:pt x="578834" y="824389"/>
                        <a:pt x="577025" y="825913"/>
                      </a:cubicBezTo>
                      <a:cubicBezTo>
                        <a:pt x="576548" y="826294"/>
                        <a:pt x="576072" y="826770"/>
                        <a:pt x="575691" y="827151"/>
                      </a:cubicBezTo>
                      <a:cubicBezTo>
                        <a:pt x="573691" y="828770"/>
                        <a:pt x="571500" y="830390"/>
                        <a:pt x="569405" y="831913"/>
                      </a:cubicBezTo>
                      <a:cubicBezTo>
                        <a:pt x="569024" y="832199"/>
                        <a:pt x="568738" y="832485"/>
                        <a:pt x="568357" y="832676"/>
                      </a:cubicBezTo>
                      <a:cubicBezTo>
                        <a:pt x="566071" y="834200"/>
                        <a:pt x="563785" y="835628"/>
                        <a:pt x="561308" y="836962"/>
                      </a:cubicBezTo>
                      <a:cubicBezTo>
                        <a:pt x="561023" y="837152"/>
                        <a:pt x="560642" y="837343"/>
                        <a:pt x="560356" y="837533"/>
                      </a:cubicBezTo>
                      <a:cubicBezTo>
                        <a:pt x="557975" y="838867"/>
                        <a:pt x="555498" y="840010"/>
                        <a:pt x="552926" y="841058"/>
                      </a:cubicBezTo>
                      <a:cubicBezTo>
                        <a:pt x="552545" y="841248"/>
                        <a:pt x="552164" y="841438"/>
                        <a:pt x="551879" y="841534"/>
                      </a:cubicBezTo>
                      <a:cubicBezTo>
                        <a:pt x="549402" y="842582"/>
                        <a:pt x="546926" y="843439"/>
                        <a:pt x="544354" y="844296"/>
                      </a:cubicBezTo>
                      <a:cubicBezTo>
                        <a:pt x="543878" y="844487"/>
                        <a:pt x="543401" y="844677"/>
                        <a:pt x="542925" y="844772"/>
                      </a:cubicBezTo>
                      <a:cubicBezTo>
                        <a:pt x="540449" y="845534"/>
                        <a:pt x="537972" y="846106"/>
                        <a:pt x="535496" y="846677"/>
                      </a:cubicBezTo>
                      <a:cubicBezTo>
                        <a:pt x="534829" y="846773"/>
                        <a:pt x="534257" y="846963"/>
                        <a:pt x="533686" y="847154"/>
                      </a:cubicBezTo>
                      <a:cubicBezTo>
                        <a:pt x="531209" y="847630"/>
                        <a:pt x="528733" y="848011"/>
                        <a:pt x="526161" y="848297"/>
                      </a:cubicBezTo>
                      <a:cubicBezTo>
                        <a:pt x="525494" y="848392"/>
                        <a:pt x="524828" y="848487"/>
                        <a:pt x="524066" y="848582"/>
                      </a:cubicBezTo>
                      <a:cubicBezTo>
                        <a:pt x="520827" y="848868"/>
                        <a:pt x="517589" y="849059"/>
                        <a:pt x="514255" y="849059"/>
                      </a:cubicBezTo>
                      <a:cubicBezTo>
                        <a:pt x="510921" y="849059"/>
                        <a:pt x="507683" y="848868"/>
                        <a:pt x="504444" y="848582"/>
                      </a:cubicBezTo>
                      <a:cubicBezTo>
                        <a:pt x="503777" y="848487"/>
                        <a:pt x="503111" y="848392"/>
                        <a:pt x="502349" y="848297"/>
                      </a:cubicBezTo>
                      <a:cubicBezTo>
                        <a:pt x="499777" y="848011"/>
                        <a:pt x="497300" y="847630"/>
                        <a:pt x="494824" y="847154"/>
                      </a:cubicBezTo>
                      <a:cubicBezTo>
                        <a:pt x="494157" y="847058"/>
                        <a:pt x="493586" y="846868"/>
                        <a:pt x="493014" y="846677"/>
                      </a:cubicBezTo>
                      <a:cubicBezTo>
                        <a:pt x="490538" y="846106"/>
                        <a:pt x="487966" y="845534"/>
                        <a:pt x="485585" y="844772"/>
                      </a:cubicBezTo>
                      <a:cubicBezTo>
                        <a:pt x="485108" y="844582"/>
                        <a:pt x="484632" y="844391"/>
                        <a:pt x="484156" y="844296"/>
                      </a:cubicBezTo>
                      <a:cubicBezTo>
                        <a:pt x="481584" y="843439"/>
                        <a:pt x="479108" y="842582"/>
                        <a:pt x="476631" y="841534"/>
                      </a:cubicBezTo>
                      <a:cubicBezTo>
                        <a:pt x="476250" y="841343"/>
                        <a:pt x="475869" y="841153"/>
                        <a:pt x="475583" y="841058"/>
                      </a:cubicBezTo>
                      <a:cubicBezTo>
                        <a:pt x="473107" y="839915"/>
                        <a:pt x="470630" y="838772"/>
                        <a:pt x="468154" y="837533"/>
                      </a:cubicBezTo>
                      <a:cubicBezTo>
                        <a:pt x="467868" y="837343"/>
                        <a:pt x="467487" y="837152"/>
                        <a:pt x="467201" y="836962"/>
                      </a:cubicBezTo>
                      <a:cubicBezTo>
                        <a:pt x="464820" y="835628"/>
                        <a:pt x="462439" y="834200"/>
                        <a:pt x="460153" y="832676"/>
                      </a:cubicBezTo>
                      <a:cubicBezTo>
                        <a:pt x="459772" y="832390"/>
                        <a:pt x="459486" y="832199"/>
                        <a:pt x="459105" y="831913"/>
                      </a:cubicBezTo>
                      <a:cubicBezTo>
                        <a:pt x="456914" y="830390"/>
                        <a:pt x="454819" y="828865"/>
                        <a:pt x="452819" y="827151"/>
                      </a:cubicBezTo>
                      <a:cubicBezTo>
                        <a:pt x="452342" y="826770"/>
                        <a:pt x="451866" y="826389"/>
                        <a:pt x="451485" y="825913"/>
                      </a:cubicBezTo>
                      <a:cubicBezTo>
                        <a:pt x="449675" y="824389"/>
                        <a:pt x="447866" y="822770"/>
                        <a:pt x="446151" y="821055"/>
                      </a:cubicBezTo>
                      <a:cubicBezTo>
                        <a:pt x="445484" y="820388"/>
                        <a:pt x="444913" y="819817"/>
                        <a:pt x="444341" y="819150"/>
                      </a:cubicBezTo>
                      <a:cubicBezTo>
                        <a:pt x="442913" y="817626"/>
                        <a:pt x="441484" y="816102"/>
                        <a:pt x="440055" y="814483"/>
                      </a:cubicBezTo>
                      <a:cubicBezTo>
                        <a:pt x="439293" y="813530"/>
                        <a:pt x="438531" y="812483"/>
                        <a:pt x="437769" y="811530"/>
                      </a:cubicBezTo>
                      <a:cubicBezTo>
                        <a:pt x="436721" y="810197"/>
                        <a:pt x="435674" y="808863"/>
                        <a:pt x="434721" y="807434"/>
                      </a:cubicBezTo>
                      <a:cubicBezTo>
                        <a:pt x="433769" y="806101"/>
                        <a:pt x="432911" y="804672"/>
                        <a:pt x="431959" y="803243"/>
                      </a:cubicBezTo>
                      <a:cubicBezTo>
                        <a:pt x="431292" y="802196"/>
                        <a:pt x="430625" y="801148"/>
                        <a:pt x="429959" y="800005"/>
                      </a:cubicBezTo>
                      <a:cubicBezTo>
                        <a:pt x="428911" y="798100"/>
                        <a:pt x="427958" y="796195"/>
                        <a:pt x="427006" y="794290"/>
                      </a:cubicBezTo>
                      <a:cubicBezTo>
                        <a:pt x="426625" y="793623"/>
                        <a:pt x="426339" y="792861"/>
                        <a:pt x="425958" y="792194"/>
                      </a:cubicBezTo>
                      <a:cubicBezTo>
                        <a:pt x="424910" y="789813"/>
                        <a:pt x="423958" y="787432"/>
                        <a:pt x="423005" y="784955"/>
                      </a:cubicBezTo>
                      <a:cubicBezTo>
                        <a:pt x="422910" y="784670"/>
                        <a:pt x="422720" y="784288"/>
                        <a:pt x="422624" y="784003"/>
                      </a:cubicBezTo>
                      <a:cubicBezTo>
                        <a:pt x="421672" y="781145"/>
                        <a:pt x="420815" y="778288"/>
                        <a:pt x="420053" y="775430"/>
                      </a:cubicBezTo>
                      <a:cubicBezTo>
                        <a:pt x="420053" y="775430"/>
                        <a:pt x="420053" y="775430"/>
                        <a:pt x="420053" y="775430"/>
                      </a:cubicBezTo>
                      <a:cubicBezTo>
                        <a:pt x="418529" y="769334"/>
                        <a:pt x="417671" y="763048"/>
                        <a:pt x="417290" y="756476"/>
                      </a:cubicBezTo>
                      <a:lnTo>
                        <a:pt x="417100" y="751237"/>
                      </a:lnTo>
                      <a:lnTo>
                        <a:pt x="417100" y="692753"/>
                      </a:lnTo>
                      <a:cubicBezTo>
                        <a:pt x="440055" y="700373"/>
                        <a:pt x="464249" y="705231"/>
                        <a:pt x="489204" y="707136"/>
                      </a:cubicBezTo>
                      <a:cubicBezTo>
                        <a:pt x="489585" y="707136"/>
                        <a:pt x="489966" y="707231"/>
                        <a:pt x="490252" y="707231"/>
                      </a:cubicBezTo>
                      <a:cubicBezTo>
                        <a:pt x="497491" y="707708"/>
                        <a:pt x="504825" y="708088"/>
                        <a:pt x="512159" y="708088"/>
                      </a:cubicBezTo>
                      <a:cubicBezTo>
                        <a:pt x="546926" y="708184"/>
                        <a:pt x="580263" y="702183"/>
                        <a:pt x="611410" y="691325"/>
                      </a:cubicBezTo>
                      <a:close/>
                      <a:moveTo>
                        <a:pt x="989933" y="1114425"/>
                      </a:moveTo>
                      <a:lnTo>
                        <a:pt x="19050" y="1114425"/>
                      </a:lnTo>
                      <a:lnTo>
                        <a:pt x="19050" y="1064133"/>
                      </a:lnTo>
                      <a:cubicBezTo>
                        <a:pt x="19050" y="899922"/>
                        <a:pt x="152591" y="766382"/>
                        <a:pt x="316801" y="766382"/>
                      </a:cubicBezTo>
                      <a:lnTo>
                        <a:pt x="398907" y="766382"/>
                      </a:lnTo>
                      <a:cubicBezTo>
                        <a:pt x="400622" y="780479"/>
                        <a:pt x="404908" y="793718"/>
                        <a:pt x="411194" y="805815"/>
                      </a:cubicBezTo>
                      <a:cubicBezTo>
                        <a:pt x="411385" y="806101"/>
                        <a:pt x="411480" y="806482"/>
                        <a:pt x="411671" y="806768"/>
                      </a:cubicBezTo>
                      <a:cubicBezTo>
                        <a:pt x="412433" y="808292"/>
                        <a:pt x="413385" y="809720"/>
                        <a:pt x="414242" y="811149"/>
                      </a:cubicBezTo>
                      <a:cubicBezTo>
                        <a:pt x="415290" y="812863"/>
                        <a:pt x="416338" y="814673"/>
                        <a:pt x="417386" y="816388"/>
                      </a:cubicBezTo>
                      <a:cubicBezTo>
                        <a:pt x="418052" y="817340"/>
                        <a:pt x="418719" y="818198"/>
                        <a:pt x="419386" y="819150"/>
                      </a:cubicBezTo>
                      <a:cubicBezTo>
                        <a:pt x="420910" y="821246"/>
                        <a:pt x="422434" y="823341"/>
                        <a:pt x="424053" y="825341"/>
                      </a:cubicBezTo>
                      <a:cubicBezTo>
                        <a:pt x="424625" y="826008"/>
                        <a:pt x="425196" y="826675"/>
                        <a:pt x="425768" y="827342"/>
                      </a:cubicBezTo>
                      <a:cubicBezTo>
                        <a:pt x="427577" y="829532"/>
                        <a:pt x="429482" y="831628"/>
                        <a:pt x="431483" y="833628"/>
                      </a:cubicBezTo>
                      <a:cubicBezTo>
                        <a:pt x="432054" y="834200"/>
                        <a:pt x="432530" y="834676"/>
                        <a:pt x="433102" y="835247"/>
                      </a:cubicBezTo>
                      <a:cubicBezTo>
                        <a:pt x="435197" y="837248"/>
                        <a:pt x="437388" y="839248"/>
                        <a:pt x="439579" y="841153"/>
                      </a:cubicBezTo>
                      <a:cubicBezTo>
                        <a:pt x="440150" y="841629"/>
                        <a:pt x="440722" y="842105"/>
                        <a:pt x="441293" y="842486"/>
                      </a:cubicBezTo>
                      <a:cubicBezTo>
                        <a:pt x="443579" y="844296"/>
                        <a:pt x="445961" y="846106"/>
                        <a:pt x="448342" y="847725"/>
                      </a:cubicBezTo>
                      <a:cubicBezTo>
                        <a:pt x="449009" y="848201"/>
                        <a:pt x="449580" y="848582"/>
                        <a:pt x="450247" y="848963"/>
                      </a:cubicBezTo>
                      <a:cubicBezTo>
                        <a:pt x="452628" y="850583"/>
                        <a:pt x="455105" y="852011"/>
                        <a:pt x="457676" y="853440"/>
                      </a:cubicBezTo>
                      <a:cubicBezTo>
                        <a:pt x="458438" y="853821"/>
                        <a:pt x="459105" y="854297"/>
                        <a:pt x="459867" y="854678"/>
                      </a:cubicBezTo>
                      <a:cubicBezTo>
                        <a:pt x="462344" y="856012"/>
                        <a:pt x="464820" y="857155"/>
                        <a:pt x="467392" y="858298"/>
                      </a:cubicBezTo>
                      <a:cubicBezTo>
                        <a:pt x="468249" y="858679"/>
                        <a:pt x="469106" y="859060"/>
                        <a:pt x="469964" y="859441"/>
                      </a:cubicBezTo>
                      <a:cubicBezTo>
                        <a:pt x="472440" y="860488"/>
                        <a:pt x="475012" y="861346"/>
                        <a:pt x="477584" y="862203"/>
                      </a:cubicBezTo>
                      <a:cubicBezTo>
                        <a:pt x="478536" y="862489"/>
                        <a:pt x="479489" y="862870"/>
                        <a:pt x="480536" y="863156"/>
                      </a:cubicBezTo>
                      <a:cubicBezTo>
                        <a:pt x="483108" y="863918"/>
                        <a:pt x="485680" y="864584"/>
                        <a:pt x="488251" y="865156"/>
                      </a:cubicBezTo>
                      <a:cubicBezTo>
                        <a:pt x="489299" y="865442"/>
                        <a:pt x="490347" y="865727"/>
                        <a:pt x="491490" y="865918"/>
                      </a:cubicBezTo>
                      <a:cubicBezTo>
                        <a:pt x="494157" y="866489"/>
                        <a:pt x="496919" y="866775"/>
                        <a:pt x="499682" y="867156"/>
                      </a:cubicBezTo>
                      <a:cubicBezTo>
                        <a:pt x="500729" y="867251"/>
                        <a:pt x="501777" y="867442"/>
                        <a:pt x="502825" y="867632"/>
                      </a:cubicBezTo>
                      <a:cubicBezTo>
                        <a:pt x="506635" y="868013"/>
                        <a:pt x="510445" y="868204"/>
                        <a:pt x="514350" y="868204"/>
                      </a:cubicBezTo>
                      <a:cubicBezTo>
                        <a:pt x="518255" y="868204"/>
                        <a:pt x="522065" y="868013"/>
                        <a:pt x="525875" y="867632"/>
                      </a:cubicBezTo>
                      <a:cubicBezTo>
                        <a:pt x="526923" y="867537"/>
                        <a:pt x="527971" y="867347"/>
                        <a:pt x="529019" y="867156"/>
                      </a:cubicBezTo>
                      <a:cubicBezTo>
                        <a:pt x="531781" y="866775"/>
                        <a:pt x="534448" y="866394"/>
                        <a:pt x="537210" y="865918"/>
                      </a:cubicBezTo>
                      <a:cubicBezTo>
                        <a:pt x="538258" y="865727"/>
                        <a:pt x="539306" y="865442"/>
                        <a:pt x="540449" y="865156"/>
                      </a:cubicBezTo>
                      <a:cubicBezTo>
                        <a:pt x="543020" y="864584"/>
                        <a:pt x="545687" y="863918"/>
                        <a:pt x="548164" y="863156"/>
                      </a:cubicBezTo>
                      <a:cubicBezTo>
                        <a:pt x="549116" y="862870"/>
                        <a:pt x="550069" y="862489"/>
                        <a:pt x="551117" y="862203"/>
                      </a:cubicBezTo>
                      <a:cubicBezTo>
                        <a:pt x="553688" y="861346"/>
                        <a:pt x="556260" y="860393"/>
                        <a:pt x="558737" y="859441"/>
                      </a:cubicBezTo>
                      <a:cubicBezTo>
                        <a:pt x="559594" y="859060"/>
                        <a:pt x="560451" y="858679"/>
                        <a:pt x="561308" y="858298"/>
                      </a:cubicBezTo>
                      <a:cubicBezTo>
                        <a:pt x="563880" y="857155"/>
                        <a:pt x="566452" y="855917"/>
                        <a:pt x="568833" y="854678"/>
                      </a:cubicBezTo>
                      <a:cubicBezTo>
                        <a:pt x="569595" y="854297"/>
                        <a:pt x="570262" y="853916"/>
                        <a:pt x="571024" y="853440"/>
                      </a:cubicBezTo>
                      <a:cubicBezTo>
                        <a:pt x="573596" y="852011"/>
                        <a:pt x="575977" y="850487"/>
                        <a:pt x="578453" y="848963"/>
                      </a:cubicBezTo>
                      <a:cubicBezTo>
                        <a:pt x="579120" y="848582"/>
                        <a:pt x="579692" y="848106"/>
                        <a:pt x="580358" y="847725"/>
                      </a:cubicBezTo>
                      <a:cubicBezTo>
                        <a:pt x="582740" y="846011"/>
                        <a:pt x="585121" y="844296"/>
                        <a:pt x="587407" y="842486"/>
                      </a:cubicBezTo>
                      <a:cubicBezTo>
                        <a:pt x="587978" y="842010"/>
                        <a:pt x="588550" y="841629"/>
                        <a:pt x="589121" y="841153"/>
                      </a:cubicBezTo>
                      <a:cubicBezTo>
                        <a:pt x="591407" y="839248"/>
                        <a:pt x="593503" y="837343"/>
                        <a:pt x="595598" y="835247"/>
                      </a:cubicBezTo>
                      <a:cubicBezTo>
                        <a:pt x="596170" y="834676"/>
                        <a:pt x="596646" y="834200"/>
                        <a:pt x="597218" y="833628"/>
                      </a:cubicBezTo>
                      <a:cubicBezTo>
                        <a:pt x="599218" y="831628"/>
                        <a:pt x="601123" y="829532"/>
                        <a:pt x="602933" y="827342"/>
                      </a:cubicBezTo>
                      <a:cubicBezTo>
                        <a:pt x="603504" y="826675"/>
                        <a:pt x="604076" y="826008"/>
                        <a:pt x="604647" y="825341"/>
                      </a:cubicBezTo>
                      <a:cubicBezTo>
                        <a:pt x="606266" y="823341"/>
                        <a:pt x="607790" y="821246"/>
                        <a:pt x="609314" y="819150"/>
                      </a:cubicBezTo>
                      <a:cubicBezTo>
                        <a:pt x="609981" y="818198"/>
                        <a:pt x="610648" y="817340"/>
                        <a:pt x="611315" y="816388"/>
                      </a:cubicBezTo>
                      <a:cubicBezTo>
                        <a:pt x="612458" y="814673"/>
                        <a:pt x="613410" y="812959"/>
                        <a:pt x="614458" y="811149"/>
                      </a:cubicBezTo>
                      <a:cubicBezTo>
                        <a:pt x="615315" y="809720"/>
                        <a:pt x="616268" y="808292"/>
                        <a:pt x="617030" y="806768"/>
                      </a:cubicBezTo>
                      <a:cubicBezTo>
                        <a:pt x="617220" y="806482"/>
                        <a:pt x="617315" y="806101"/>
                        <a:pt x="617506" y="805815"/>
                      </a:cubicBezTo>
                      <a:cubicBezTo>
                        <a:pt x="623792" y="793718"/>
                        <a:pt x="628079" y="780479"/>
                        <a:pt x="629793" y="766382"/>
                      </a:cubicBezTo>
                      <a:lnTo>
                        <a:pt x="692468" y="766382"/>
                      </a:lnTo>
                      <a:cubicBezTo>
                        <a:pt x="856679" y="766382"/>
                        <a:pt x="990219" y="899922"/>
                        <a:pt x="990219" y="1064133"/>
                      </a:cubicBezTo>
                      <a:lnTo>
                        <a:pt x="990219" y="1114425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 dirty="0"/>
                </a:p>
              </p:txBody>
            </p:sp>
            <p:grpSp>
              <p:nvGrpSpPr>
                <p:cNvPr id="44" name="Grafik 4">
                  <a:extLst>
                    <a:ext uri="{FF2B5EF4-FFF2-40B4-BE49-F238E27FC236}">
                      <a16:creationId xmlns:a16="http://schemas.microsoft.com/office/drawing/2014/main" id="{5B6A7078-95C8-4EEF-BF0D-C10443A682A9}"/>
                    </a:ext>
                  </a:extLst>
                </p:cNvPr>
                <p:cNvGrpSpPr/>
                <p:nvPr/>
              </p:nvGrpSpPr>
              <p:grpSpPr bwMode="gray">
                <a:xfrm>
                  <a:off x="8941564" y="2740334"/>
                  <a:ext cx="572174" cy="166687"/>
                  <a:chOff x="8941564" y="2740334"/>
                  <a:chExt cx="572174" cy="166687"/>
                </a:xfrm>
                <a:solidFill>
                  <a:srgbClr val="E6ECEE"/>
                </a:solidFill>
              </p:grpSpPr>
              <p:sp>
                <p:nvSpPr>
                  <p:cNvPr id="65" name="Freihandform: Form 64">
                    <a:extLst>
                      <a:ext uri="{FF2B5EF4-FFF2-40B4-BE49-F238E27FC236}">
                        <a16:creationId xmlns:a16="http://schemas.microsoft.com/office/drawing/2014/main" id="{555E33D4-1EB5-423B-931B-B56D09BAB3DB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9045767" y="2740334"/>
                    <a:ext cx="166687" cy="166687"/>
                  </a:xfrm>
                  <a:custGeom>
                    <a:avLst/>
                    <a:gdLst>
                      <a:gd name="connsiteX0" fmla="*/ 83344 w 166687"/>
                      <a:gd name="connsiteY0" fmla="*/ 166688 h 166687"/>
                      <a:gd name="connsiteX1" fmla="*/ 0 w 166687"/>
                      <a:gd name="connsiteY1" fmla="*/ 83344 h 166687"/>
                      <a:gd name="connsiteX2" fmla="*/ 83344 w 166687"/>
                      <a:gd name="connsiteY2" fmla="*/ 0 h 166687"/>
                      <a:gd name="connsiteX3" fmla="*/ 166688 w 166687"/>
                      <a:gd name="connsiteY3" fmla="*/ 83344 h 166687"/>
                      <a:gd name="connsiteX4" fmla="*/ 83344 w 166687"/>
                      <a:gd name="connsiteY4" fmla="*/ 166688 h 166687"/>
                      <a:gd name="connsiteX5" fmla="*/ 83344 w 166687"/>
                      <a:gd name="connsiteY5" fmla="*/ 19145 h 166687"/>
                      <a:gd name="connsiteX6" fmla="*/ 19050 w 166687"/>
                      <a:gd name="connsiteY6" fmla="*/ 83439 h 166687"/>
                      <a:gd name="connsiteX7" fmla="*/ 83344 w 166687"/>
                      <a:gd name="connsiteY7" fmla="*/ 147733 h 166687"/>
                      <a:gd name="connsiteX8" fmla="*/ 147638 w 166687"/>
                      <a:gd name="connsiteY8" fmla="*/ 83439 h 166687"/>
                      <a:gd name="connsiteX9" fmla="*/ 83344 w 166687"/>
                      <a:gd name="connsiteY9" fmla="*/ 19145 h 166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6687" h="166687">
                        <a:moveTo>
                          <a:pt x="83344" y="166688"/>
                        </a:moveTo>
                        <a:cubicBezTo>
                          <a:pt x="37433" y="166688"/>
                          <a:pt x="0" y="129350"/>
                          <a:pt x="0" y="83344"/>
                        </a:cubicBezTo>
                        <a:cubicBezTo>
                          <a:pt x="0" y="37433"/>
                          <a:pt x="37338" y="0"/>
                          <a:pt x="83344" y="0"/>
                        </a:cubicBezTo>
                        <a:cubicBezTo>
                          <a:pt x="129350" y="0"/>
                          <a:pt x="166688" y="37338"/>
                          <a:pt x="166688" y="83344"/>
                        </a:cubicBezTo>
                        <a:cubicBezTo>
                          <a:pt x="166592" y="129254"/>
                          <a:pt x="129254" y="166688"/>
                          <a:pt x="83344" y="166688"/>
                        </a:cubicBezTo>
                        <a:close/>
                        <a:moveTo>
                          <a:pt x="83344" y="19145"/>
                        </a:moveTo>
                        <a:cubicBezTo>
                          <a:pt x="47911" y="19145"/>
                          <a:pt x="19050" y="48006"/>
                          <a:pt x="19050" y="83439"/>
                        </a:cubicBezTo>
                        <a:cubicBezTo>
                          <a:pt x="19050" y="118872"/>
                          <a:pt x="47911" y="147733"/>
                          <a:pt x="83344" y="147733"/>
                        </a:cubicBezTo>
                        <a:cubicBezTo>
                          <a:pt x="118777" y="147733"/>
                          <a:pt x="147638" y="118872"/>
                          <a:pt x="147638" y="83439"/>
                        </a:cubicBezTo>
                        <a:cubicBezTo>
                          <a:pt x="147638" y="48006"/>
                          <a:pt x="118777" y="19145"/>
                          <a:pt x="83344" y="19145"/>
                        </a:cubicBezTo>
                        <a:close/>
                      </a:path>
                    </a:pathLst>
                  </a:custGeom>
                  <a:solidFill>
                    <a:srgbClr val="009CB4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 dirty="0"/>
                  </a:p>
                </p:txBody>
              </p:sp>
              <p:sp>
                <p:nvSpPr>
                  <p:cNvPr id="66" name="Freihandform: Form 65">
                    <a:extLst>
                      <a:ext uri="{FF2B5EF4-FFF2-40B4-BE49-F238E27FC236}">
                        <a16:creationId xmlns:a16="http://schemas.microsoft.com/office/drawing/2014/main" id="{11300917-58DC-4EBA-A045-AB962AFA551A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9242458" y="2740334"/>
                    <a:ext cx="166687" cy="166687"/>
                  </a:xfrm>
                  <a:custGeom>
                    <a:avLst/>
                    <a:gdLst>
                      <a:gd name="connsiteX0" fmla="*/ 83344 w 166687"/>
                      <a:gd name="connsiteY0" fmla="*/ 166688 h 166687"/>
                      <a:gd name="connsiteX1" fmla="*/ 0 w 166687"/>
                      <a:gd name="connsiteY1" fmla="*/ 83344 h 166687"/>
                      <a:gd name="connsiteX2" fmla="*/ 83344 w 166687"/>
                      <a:gd name="connsiteY2" fmla="*/ 0 h 166687"/>
                      <a:gd name="connsiteX3" fmla="*/ 166687 w 166687"/>
                      <a:gd name="connsiteY3" fmla="*/ 83344 h 166687"/>
                      <a:gd name="connsiteX4" fmla="*/ 83344 w 166687"/>
                      <a:gd name="connsiteY4" fmla="*/ 166688 h 166687"/>
                      <a:gd name="connsiteX5" fmla="*/ 83344 w 166687"/>
                      <a:gd name="connsiteY5" fmla="*/ 19145 h 166687"/>
                      <a:gd name="connsiteX6" fmla="*/ 19050 w 166687"/>
                      <a:gd name="connsiteY6" fmla="*/ 83439 h 166687"/>
                      <a:gd name="connsiteX7" fmla="*/ 83344 w 166687"/>
                      <a:gd name="connsiteY7" fmla="*/ 147733 h 166687"/>
                      <a:gd name="connsiteX8" fmla="*/ 147637 w 166687"/>
                      <a:gd name="connsiteY8" fmla="*/ 83439 h 166687"/>
                      <a:gd name="connsiteX9" fmla="*/ 83344 w 166687"/>
                      <a:gd name="connsiteY9" fmla="*/ 19145 h 166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6687" h="166687">
                        <a:moveTo>
                          <a:pt x="83344" y="166688"/>
                        </a:moveTo>
                        <a:cubicBezTo>
                          <a:pt x="37433" y="166688"/>
                          <a:pt x="0" y="129350"/>
                          <a:pt x="0" y="83344"/>
                        </a:cubicBezTo>
                        <a:cubicBezTo>
                          <a:pt x="0" y="37433"/>
                          <a:pt x="37338" y="0"/>
                          <a:pt x="83344" y="0"/>
                        </a:cubicBezTo>
                        <a:cubicBezTo>
                          <a:pt x="129349" y="0"/>
                          <a:pt x="166687" y="37338"/>
                          <a:pt x="166687" y="83344"/>
                        </a:cubicBezTo>
                        <a:cubicBezTo>
                          <a:pt x="166687" y="129254"/>
                          <a:pt x="129349" y="166688"/>
                          <a:pt x="83344" y="166688"/>
                        </a:cubicBezTo>
                        <a:close/>
                        <a:moveTo>
                          <a:pt x="83344" y="19145"/>
                        </a:moveTo>
                        <a:cubicBezTo>
                          <a:pt x="47911" y="19145"/>
                          <a:pt x="19050" y="48006"/>
                          <a:pt x="19050" y="83439"/>
                        </a:cubicBezTo>
                        <a:cubicBezTo>
                          <a:pt x="19050" y="118872"/>
                          <a:pt x="47911" y="147733"/>
                          <a:pt x="83344" y="147733"/>
                        </a:cubicBezTo>
                        <a:cubicBezTo>
                          <a:pt x="118777" y="147733"/>
                          <a:pt x="147637" y="118872"/>
                          <a:pt x="147637" y="83439"/>
                        </a:cubicBezTo>
                        <a:cubicBezTo>
                          <a:pt x="147637" y="48006"/>
                          <a:pt x="118777" y="19145"/>
                          <a:pt x="83344" y="19145"/>
                        </a:cubicBezTo>
                        <a:close/>
                      </a:path>
                    </a:pathLst>
                  </a:custGeom>
                  <a:solidFill>
                    <a:srgbClr val="009CB4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 dirty="0"/>
                  </a:p>
                </p:txBody>
              </p:sp>
              <p:sp>
                <p:nvSpPr>
                  <p:cNvPr id="67" name="Freihandform: Form 66">
                    <a:extLst>
                      <a:ext uri="{FF2B5EF4-FFF2-40B4-BE49-F238E27FC236}">
                        <a16:creationId xmlns:a16="http://schemas.microsoft.com/office/drawing/2014/main" id="{4A3E1B9A-A524-48F5-B32A-BED59297809D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9202834" y="2814153"/>
                    <a:ext cx="49149" cy="19050"/>
                  </a:xfrm>
                  <a:custGeom>
                    <a:avLst/>
                    <a:gdLst>
                      <a:gd name="connsiteX0" fmla="*/ 0 w 49149"/>
                      <a:gd name="connsiteY0" fmla="*/ 0 h 19050"/>
                      <a:gd name="connsiteX1" fmla="*/ 49149 w 49149"/>
                      <a:gd name="connsiteY1" fmla="*/ 0 h 19050"/>
                      <a:gd name="connsiteX2" fmla="*/ 49149 w 49149"/>
                      <a:gd name="connsiteY2" fmla="*/ 19050 h 19050"/>
                      <a:gd name="connsiteX3" fmla="*/ 0 w 49149"/>
                      <a:gd name="connsiteY3" fmla="*/ 19050 h 19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9149" h="19050">
                        <a:moveTo>
                          <a:pt x="0" y="0"/>
                        </a:moveTo>
                        <a:lnTo>
                          <a:pt x="49149" y="0"/>
                        </a:lnTo>
                        <a:lnTo>
                          <a:pt x="49149" y="19050"/>
                        </a:lnTo>
                        <a:lnTo>
                          <a:pt x="0" y="19050"/>
                        </a:lnTo>
                        <a:close/>
                      </a:path>
                    </a:pathLst>
                  </a:custGeom>
                  <a:solidFill>
                    <a:srgbClr val="009CB4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 dirty="0"/>
                  </a:p>
                </p:txBody>
              </p:sp>
              <p:sp>
                <p:nvSpPr>
                  <p:cNvPr id="68" name="Freihandform: Form 67">
                    <a:extLst>
                      <a:ext uri="{FF2B5EF4-FFF2-40B4-BE49-F238E27FC236}">
                        <a16:creationId xmlns:a16="http://schemas.microsoft.com/office/drawing/2014/main" id="{B0B064CB-B534-4DD7-BEA7-5AC257324F9A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9396987" y="2765446"/>
                    <a:ext cx="116751" cy="55340"/>
                  </a:xfrm>
                  <a:custGeom>
                    <a:avLst/>
                    <a:gdLst>
                      <a:gd name="connsiteX0" fmla="*/ 0 w 116751"/>
                      <a:gd name="connsiteY0" fmla="*/ 37287 h 55340"/>
                      <a:gd name="connsiteX1" fmla="*/ 110669 w 116751"/>
                      <a:gd name="connsiteY1" fmla="*/ 0 h 55340"/>
                      <a:gd name="connsiteX2" fmla="*/ 116752 w 116751"/>
                      <a:gd name="connsiteY2" fmla="*/ 18054 h 55340"/>
                      <a:gd name="connsiteX3" fmla="*/ 6083 w 116751"/>
                      <a:gd name="connsiteY3" fmla="*/ 55340 h 553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6751" h="55340">
                        <a:moveTo>
                          <a:pt x="0" y="37287"/>
                        </a:moveTo>
                        <a:lnTo>
                          <a:pt x="110669" y="0"/>
                        </a:lnTo>
                        <a:lnTo>
                          <a:pt x="116752" y="18054"/>
                        </a:lnTo>
                        <a:lnTo>
                          <a:pt x="6083" y="55340"/>
                        </a:lnTo>
                        <a:close/>
                      </a:path>
                    </a:pathLst>
                  </a:custGeom>
                  <a:solidFill>
                    <a:srgbClr val="009CB4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 dirty="0"/>
                  </a:p>
                </p:txBody>
              </p:sp>
              <p:sp>
                <p:nvSpPr>
                  <p:cNvPr id="69" name="Freihandform: Form 68">
                    <a:extLst>
                      <a:ext uri="{FF2B5EF4-FFF2-40B4-BE49-F238E27FC236}">
                        <a16:creationId xmlns:a16="http://schemas.microsoft.com/office/drawing/2014/main" id="{714BBE00-11E0-4590-AC77-E4EBADCB0441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8941564" y="2765470"/>
                    <a:ext cx="116751" cy="55340"/>
                  </a:xfrm>
                  <a:custGeom>
                    <a:avLst/>
                    <a:gdLst>
                      <a:gd name="connsiteX0" fmla="*/ 0 w 116751"/>
                      <a:gd name="connsiteY0" fmla="*/ 18054 h 55340"/>
                      <a:gd name="connsiteX1" fmla="*/ 6083 w 116751"/>
                      <a:gd name="connsiteY1" fmla="*/ 0 h 55340"/>
                      <a:gd name="connsiteX2" fmla="*/ 116752 w 116751"/>
                      <a:gd name="connsiteY2" fmla="*/ 37287 h 55340"/>
                      <a:gd name="connsiteX3" fmla="*/ 110669 w 116751"/>
                      <a:gd name="connsiteY3" fmla="*/ 55340 h 553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6751" h="55340">
                        <a:moveTo>
                          <a:pt x="0" y="18054"/>
                        </a:moveTo>
                        <a:lnTo>
                          <a:pt x="6083" y="0"/>
                        </a:lnTo>
                        <a:lnTo>
                          <a:pt x="116752" y="37287"/>
                        </a:lnTo>
                        <a:lnTo>
                          <a:pt x="110669" y="55340"/>
                        </a:lnTo>
                        <a:close/>
                      </a:path>
                    </a:pathLst>
                  </a:custGeom>
                  <a:solidFill>
                    <a:srgbClr val="009CB4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 dirty="0"/>
                  </a:p>
                </p:txBody>
              </p:sp>
            </p:grpSp>
          </p:grpSp>
          <p:grpSp>
            <p:nvGrpSpPr>
              <p:cNvPr id="38" name="Gruppieren 37">
                <a:extLst>
                  <a:ext uri="{FF2B5EF4-FFF2-40B4-BE49-F238E27FC236}">
                    <a16:creationId xmlns:a16="http://schemas.microsoft.com/office/drawing/2014/main" id="{47988CA5-9F92-48B3-ACDD-B291787CD853}"/>
                  </a:ext>
                </a:extLst>
              </p:cNvPr>
              <p:cNvGrpSpPr/>
              <p:nvPr/>
            </p:nvGrpSpPr>
            <p:grpSpPr bwMode="gray">
              <a:xfrm>
                <a:off x="8963519" y="3288431"/>
                <a:ext cx="520065" cy="344423"/>
                <a:chOff x="8962528" y="3265571"/>
                <a:chExt cx="520065" cy="344423"/>
              </a:xfrm>
            </p:grpSpPr>
            <p:sp>
              <p:nvSpPr>
                <p:cNvPr id="39" name="Freihandform: Form 38">
                  <a:extLst>
                    <a:ext uri="{FF2B5EF4-FFF2-40B4-BE49-F238E27FC236}">
                      <a16:creationId xmlns:a16="http://schemas.microsoft.com/office/drawing/2014/main" id="{8873B057-B77A-4879-83B2-31C9AC07F442}"/>
                    </a:ext>
                  </a:extLst>
                </p:cNvPr>
                <p:cNvSpPr/>
                <p:nvPr/>
              </p:nvSpPr>
              <p:spPr bwMode="gray">
                <a:xfrm>
                  <a:off x="8962528" y="3265571"/>
                  <a:ext cx="260032" cy="344423"/>
                </a:xfrm>
                <a:custGeom>
                  <a:avLst/>
                  <a:gdLst>
                    <a:gd name="connsiteX0" fmla="*/ 85344 w 260032"/>
                    <a:gd name="connsiteY0" fmla="*/ 30004 h 344423"/>
                    <a:gd name="connsiteX1" fmla="*/ 110680 w 260032"/>
                    <a:gd name="connsiteY1" fmla="*/ 81820 h 344423"/>
                    <a:gd name="connsiteX2" fmla="*/ 41910 w 260032"/>
                    <a:gd name="connsiteY2" fmla="*/ 65723 h 344423"/>
                    <a:gd name="connsiteX3" fmla="*/ 85344 w 260032"/>
                    <a:gd name="connsiteY3" fmla="*/ 30004 h 344423"/>
                    <a:gd name="connsiteX4" fmla="*/ 200501 w 260032"/>
                    <a:gd name="connsiteY4" fmla="*/ 265843 h 344423"/>
                    <a:gd name="connsiteX5" fmla="*/ 88297 w 260032"/>
                    <a:gd name="connsiteY5" fmla="*/ 165925 h 344423"/>
                    <a:gd name="connsiteX6" fmla="*/ 125730 w 260032"/>
                    <a:gd name="connsiteY6" fmla="*/ 112776 h 344423"/>
                    <a:gd name="connsiteX7" fmla="*/ 91821 w 260032"/>
                    <a:gd name="connsiteY7" fmla="*/ 0 h 344423"/>
                    <a:gd name="connsiteX8" fmla="*/ 0 w 260032"/>
                    <a:gd name="connsiteY8" fmla="*/ 75629 h 344423"/>
                    <a:gd name="connsiteX9" fmla="*/ 110395 w 260032"/>
                    <a:gd name="connsiteY9" fmla="*/ 101441 h 344423"/>
                    <a:gd name="connsiteX10" fmla="*/ 62865 w 260032"/>
                    <a:gd name="connsiteY10" fmla="*/ 168878 h 344423"/>
                    <a:gd name="connsiteX11" fmla="*/ 260033 w 260032"/>
                    <a:gd name="connsiteY11" fmla="*/ 344424 h 344423"/>
                    <a:gd name="connsiteX12" fmla="*/ 91821 w 260032"/>
                    <a:gd name="connsiteY12" fmla="*/ 0 h 344423"/>
                    <a:gd name="connsiteX13" fmla="*/ 91821 w 260032"/>
                    <a:gd name="connsiteY13" fmla="*/ 0 h 344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0032" h="344423">
                      <a:moveTo>
                        <a:pt x="85344" y="30004"/>
                      </a:moveTo>
                      <a:lnTo>
                        <a:pt x="110680" y="81820"/>
                      </a:lnTo>
                      <a:lnTo>
                        <a:pt x="41910" y="65723"/>
                      </a:lnTo>
                      <a:lnTo>
                        <a:pt x="85344" y="30004"/>
                      </a:lnTo>
                      <a:moveTo>
                        <a:pt x="200501" y="265843"/>
                      </a:moveTo>
                      <a:lnTo>
                        <a:pt x="88297" y="165925"/>
                      </a:lnTo>
                      <a:lnTo>
                        <a:pt x="125730" y="112776"/>
                      </a:lnTo>
                      <a:moveTo>
                        <a:pt x="91821" y="0"/>
                      </a:moveTo>
                      <a:lnTo>
                        <a:pt x="0" y="75629"/>
                      </a:lnTo>
                      <a:lnTo>
                        <a:pt x="110395" y="101441"/>
                      </a:lnTo>
                      <a:lnTo>
                        <a:pt x="62865" y="168878"/>
                      </a:lnTo>
                      <a:lnTo>
                        <a:pt x="260033" y="344424"/>
                      </a:lnTo>
                      <a:lnTo>
                        <a:pt x="91821" y="0"/>
                      </a:lnTo>
                      <a:lnTo>
                        <a:pt x="91821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 dirty="0"/>
                </a:p>
              </p:txBody>
            </p:sp>
            <p:sp>
              <p:nvSpPr>
                <p:cNvPr id="42" name="Freihandform: Form 41">
                  <a:extLst>
                    <a:ext uri="{FF2B5EF4-FFF2-40B4-BE49-F238E27FC236}">
                      <a16:creationId xmlns:a16="http://schemas.microsoft.com/office/drawing/2014/main" id="{CBB25315-183E-40D6-AF84-0495F0295B2F}"/>
                    </a:ext>
                  </a:extLst>
                </p:cNvPr>
                <p:cNvSpPr/>
                <p:nvPr/>
              </p:nvSpPr>
              <p:spPr bwMode="gray">
                <a:xfrm>
                  <a:off x="9222561" y="3265571"/>
                  <a:ext cx="260032" cy="344423"/>
                </a:xfrm>
                <a:custGeom>
                  <a:avLst/>
                  <a:gdLst>
                    <a:gd name="connsiteX0" fmla="*/ 174689 w 260032"/>
                    <a:gd name="connsiteY0" fmla="*/ 30004 h 344423"/>
                    <a:gd name="connsiteX1" fmla="*/ 218122 w 260032"/>
                    <a:gd name="connsiteY1" fmla="*/ 65818 h 344423"/>
                    <a:gd name="connsiteX2" fmla="*/ 149352 w 260032"/>
                    <a:gd name="connsiteY2" fmla="*/ 81915 h 344423"/>
                    <a:gd name="connsiteX3" fmla="*/ 174689 w 260032"/>
                    <a:gd name="connsiteY3" fmla="*/ 30004 h 344423"/>
                    <a:gd name="connsiteX4" fmla="*/ 134303 w 260032"/>
                    <a:gd name="connsiteY4" fmla="*/ 112776 h 344423"/>
                    <a:gd name="connsiteX5" fmla="*/ 171736 w 260032"/>
                    <a:gd name="connsiteY5" fmla="*/ 165925 h 344423"/>
                    <a:gd name="connsiteX6" fmla="*/ 59531 w 260032"/>
                    <a:gd name="connsiteY6" fmla="*/ 265843 h 344423"/>
                    <a:gd name="connsiteX7" fmla="*/ 134303 w 260032"/>
                    <a:gd name="connsiteY7" fmla="*/ 112776 h 344423"/>
                    <a:gd name="connsiteX8" fmla="*/ 168212 w 260032"/>
                    <a:gd name="connsiteY8" fmla="*/ 0 h 344423"/>
                    <a:gd name="connsiteX9" fmla="*/ 0 w 260032"/>
                    <a:gd name="connsiteY9" fmla="*/ 344424 h 344423"/>
                    <a:gd name="connsiteX10" fmla="*/ 197168 w 260032"/>
                    <a:gd name="connsiteY10" fmla="*/ 168878 h 344423"/>
                    <a:gd name="connsiteX11" fmla="*/ 149638 w 260032"/>
                    <a:gd name="connsiteY11" fmla="*/ 101441 h 344423"/>
                    <a:gd name="connsiteX12" fmla="*/ 260033 w 260032"/>
                    <a:gd name="connsiteY12" fmla="*/ 75629 h 344423"/>
                    <a:gd name="connsiteX13" fmla="*/ 168212 w 260032"/>
                    <a:gd name="connsiteY13" fmla="*/ 0 h 344423"/>
                    <a:gd name="connsiteX14" fmla="*/ 168212 w 260032"/>
                    <a:gd name="connsiteY14" fmla="*/ 0 h 344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60032" h="344423">
                      <a:moveTo>
                        <a:pt x="174689" y="30004"/>
                      </a:moveTo>
                      <a:lnTo>
                        <a:pt x="218122" y="65818"/>
                      </a:lnTo>
                      <a:lnTo>
                        <a:pt x="149352" y="81915"/>
                      </a:lnTo>
                      <a:lnTo>
                        <a:pt x="174689" y="30004"/>
                      </a:lnTo>
                      <a:moveTo>
                        <a:pt x="134303" y="112776"/>
                      </a:moveTo>
                      <a:lnTo>
                        <a:pt x="171736" y="165925"/>
                      </a:lnTo>
                      <a:lnTo>
                        <a:pt x="59531" y="265843"/>
                      </a:lnTo>
                      <a:lnTo>
                        <a:pt x="134303" y="112776"/>
                      </a:lnTo>
                      <a:moveTo>
                        <a:pt x="168212" y="0"/>
                      </a:moveTo>
                      <a:lnTo>
                        <a:pt x="0" y="344424"/>
                      </a:lnTo>
                      <a:lnTo>
                        <a:pt x="197168" y="168878"/>
                      </a:lnTo>
                      <a:lnTo>
                        <a:pt x="149638" y="101441"/>
                      </a:lnTo>
                      <a:lnTo>
                        <a:pt x="260033" y="75629"/>
                      </a:lnTo>
                      <a:lnTo>
                        <a:pt x="168212" y="0"/>
                      </a:lnTo>
                      <a:lnTo>
                        <a:pt x="168212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 dirty="0"/>
                </a:p>
              </p:txBody>
            </p:sp>
          </p:grpSp>
        </p:grpSp>
      </p:grpSp>
      <p:cxnSp>
        <p:nvCxnSpPr>
          <p:cNvPr id="84" name="Pfeil 1">
            <a:extLst>
              <a:ext uri="{FF2B5EF4-FFF2-40B4-BE49-F238E27FC236}">
                <a16:creationId xmlns:a16="http://schemas.microsoft.com/office/drawing/2014/main" id="{1A00FF13-52A5-446C-808F-A01BE25866FC}"/>
              </a:ext>
            </a:extLst>
          </p:cNvPr>
          <p:cNvCxnSpPr>
            <a:cxnSpLocks noChangeAspect="1"/>
          </p:cNvCxnSpPr>
          <p:nvPr/>
        </p:nvCxnSpPr>
        <p:spPr bwMode="gray">
          <a:xfrm flipV="1">
            <a:off x="9123056" y="4181348"/>
            <a:ext cx="193922" cy="346985"/>
          </a:xfrm>
          <a:prstGeom prst="straightConnector1">
            <a:avLst/>
          </a:prstGeom>
          <a:ln w="19050">
            <a:solidFill>
              <a:srgbClr val="DCE04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Pfeil 2">
            <a:extLst>
              <a:ext uri="{FF2B5EF4-FFF2-40B4-BE49-F238E27FC236}">
                <a16:creationId xmlns:a16="http://schemas.microsoft.com/office/drawing/2014/main" id="{0F78216F-05E3-4531-8207-B4877828846C}"/>
              </a:ext>
            </a:extLst>
          </p:cNvPr>
          <p:cNvCxnSpPr>
            <a:cxnSpLocks noChangeAspect="1"/>
          </p:cNvCxnSpPr>
          <p:nvPr/>
        </p:nvCxnSpPr>
        <p:spPr bwMode="gray">
          <a:xfrm flipH="1" flipV="1">
            <a:off x="9960530" y="4181348"/>
            <a:ext cx="193922" cy="346985"/>
          </a:xfrm>
          <a:prstGeom prst="straightConnector1">
            <a:avLst/>
          </a:prstGeom>
          <a:ln w="19050">
            <a:solidFill>
              <a:srgbClr val="DCE04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6" name="Blatt">
            <a:extLst>
              <a:ext uri="{FF2B5EF4-FFF2-40B4-BE49-F238E27FC236}">
                <a16:creationId xmlns:a16="http://schemas.microsoft.com/office/drawing/2014/main" id="{8F4C7C68-81FA-418B-876D-F3A2C2297546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407991" y="3100158"/>
            <a:ext cx="570814" cy="758676"/>
            <a:chOff x="10516423" y="2121712"/>
            <a:chExt cx="385488" cy="512357"/>
          </a:xfrm>
        </p:grpSpPr>
        <p:sp>
          <p:nvSpPr>
            <p:cNvPr id="97" name="Freihandform: Form 96">
              <a:extLst>
                <a:ext uri="{FF2B5EF4-FFF2-40B4-BE49-F238E27FC236}">
                  <a16:creationId xmlns:a16="http://schemas.microsoft.com/office/drawing/2014/main" id="{1CFB85CD-2751-4C39-9CB7-93A0E9747A46}"/>
                </a:ext>
              </a:extLst>
            </p:cNvPr>
            <p:cNvSpPr/>
            <p:nvPr/>
          </p:nvSpPr>
          <p:spPr bwMode="gray">
            <a:xfrm>
              <a:off x="10516423" y="2121712"/>
              <a:ext cx="385488" cy="512357"/>
            </a:xfrm>
            <a:custGeom>
              <a:avLst/>
              <a:gdLst>
                <a:gd name="connsiteX0" fmla="*/ 385488 w 385488"/>
                <a:gd name="connsiteY0" fmla="*/ 92015 h 512357"/>
                <a:gd name="connsiteX1" fmla="*/ 385488 w 385488"/>
                <a:gd name="connsiteY1" fmla="*/ 512357 h 512357"/>
                <a:gd name="connsiteX2" fmla="*/ 0 w 385488"/>
                <a:gd name="connsiteY2" fmla="*/ 512357 h 512357"/>
                <a:gd name="connsiteX3" fmla="*/ 0 w 385488"/>
                <a:gd name="connsiteY3" fmla="*/ 0 h 512357"/>
                <a:gd name="connsiteX4" fmla="*/ 294867 w 385488"/>
                <a:gd name="connsiteY4" fmla="*/ 0 h 5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5488" h="512357">
                  <a:moveTo>
                    <a:pt x="385488" y="92015"/>
                  </a:moveTo>
                  <a:lnTo>
                    <a:pt x="385488" y="512357"/>
                  </a:lnTo>
                  <a:lnTo>
                    <a:pt x="0" y="512357"/>
                  </a:lnTo>
                  <a:lnTo>
                    <a:pt x="0" y="0"/>
                  </a:lnTo>
                  <a:lnTo>
                    <a:pt x="294867" y="0"/>
                  </a:lnTo>
                </a:path>
              </a:pathLst>
            </a:custGeom>
            <a:noFill/>
            <a:ln w="158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98" name="Freihandform: Form 97">
              <a:extLst>
                <a:ext uri="{FF2B5EF4-FFF2-40B4-BE49-F238E27FC236}">
                  <a16:creationId xmlns:a16="http://schemas.microsoft.com/office/drawing/2014/main" id="{EB240DE1-13AC-41FF-B8A2-7AFA9134E023}"/>
                </a:ext>
              </a:extLst>
            </p:cNvPr>
            <p:cNvSpPr/>
            <p:nvPr/>
          </p:nvSpPr>
          <p:spPr bwMode="gray">
            <a:xfrm>
              <a:off x="10809896" y="2121712"/>
              <a:ext cx="92015" cy="92015"/>
            </a:xfrm>
            <a:custGeom>
              <a:avLst/>
              <a:gdLst>
                <a:gd name="connsiteX0" fmla="*/ 0 w 92015"/>
                <a:gd name="connsiteY0" fmla="*/ 0 h 92015"/>
                <a:gd name="connsiteX1" fmla="*/ 0 w 92015"/>
                <a:gd name="connsiteY1" fmla="*/ 92015 h 92015"/>
                <a:gd name="connsiteX2" fmla="*/ 92015 w 92015"/>
                <a:gd name="connsiteY2" fmla="*/ 92015 h 9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015" h="92015">
                  <a:moveTo>
                    <a:pt x="0" y="0"/>
                  </a:moveTo>
                  <a:lnTo>
                    <a:pt x="0" y="92015"/>
                  </a:lnTo>
                  <a:lnTo>
                    <a:pt x="92015" y="92015"/>
                  </a:lnTo>
                  <a:close/>
                </a:path>
              </a:pathLst>
            </a:custGeom>
            <a:noFill/>
            <a:ln w="158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sp>
        <p:nvSpPr>
          <p:cNvPr id="87" name="Blatt 2">
            <a:extLst>
              <a:ext uri="{FF2B5EF4-FFF2-40B4-BE49-F238E27FC236}">
                <a16:creationId xmlns:a16="http://schemas.microsoft.com/office/drawing/2014/main" id="{9F255604-83D4-446F-A007-A1BA6EEE2053}"/>
              </a:ext>
            </a:extLst>
          </p:cNvPr>
          <p:cNvSpPr>
            <a:spLocks noChangeAspect="1"/>
          </p:cNvSpPr>
          <p:nvPr/>
        </p:nvSpPr>
        <p:spPr bwMode="gray">
          <a:xfrm>
            <a:off x="9368375" y="3139775"/>
            <a:ext cx="570814" cy="758676"/>
          </a:xfrm>
          <a:custGeom>
            <a:avLst/>
            <a:gdLst>
              <a:gd name="connsiteX0" fmla="*/ 385488 w 385488"/>
              <a:gd name="connsiteY0" fmla="*/ 512357 h 512357"/>
              <a:gd name="connsiteX1" fmla="*/ 0 w 385488"/>
              <a:gd name="connsiteY1" fmla="*/ 512357 h 512357"/>
              <a:gd name="connsiteX2" fmla="*/ 0 w 385488"/>
              <a:gd name="connsiteY2" fmla="*/ 0 h 512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88" h="512357">
                <a:moveTo>
                  <a:pt x="385488" y="512357"/>
                </a:moveTo>
                <a:lnTo>
                  <a:pt x="0" y="512357"/>
                </a:lnTo>
                <a:lnTo>
                  <a:pt x="0" y="0"/>
                </a:lnTo>
              </a:path>
            </a:pathLst>
          </a:custGeom>
          <a:noFill/>
          <a:ln w="15875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de-DE" dirty="0"/>
          </a:p>
        </p:txBody>
      </p:sp>
      <p:sp>
        <p:nvSpPr>
          <p:cNvPr id="88" name="Blatt 3">
            <a:extLst>
              <a:ext uri="{FF2B5EF4-FFF2-40B4-BE49-F238E27FC236}">
                <a16:creationId xmlns:a16="http://schemas.microsoft.com/office/drawing/2014/main" id="{750BA0E0-A083-427D-A6D3-A145E2957CFD}"/>
              </a:ext>
            </a:extLst>
          </p:cNvPr>
          <p:cNvSpPr>
            <a:spLocks noChangeAspect="1"/>
          </p:cNvSpPr>
          <p:nvPr/>
        </p:nvSpPr>
        <p:spPr bwMode="gray">
          <a:xfrm>
            <a:off x="9331139" y="3177010"/>
            <a:ext cx="570814" cy="758676"/>
          </a:xfrm>
          <a:custGeom>
            <a:avLst/>
            <a:gdLst>
              <a:gd name="connsiteX0" fmla="*/ 385488 w 385488"/>
              <a:gd name="connsiteY0" fmla="*/ 512357 h 512357"/>
              <a:gd name="connsiteX1" fmla="*/ 0 w 385488"/>
              <a:gd name="connsiteY1" fmla="*/ 512357 h 512357"/>
              <a:gd name="connsiteX2" fmla="*/ 0 w 385488"/>
              <a:gd name="connsiteY2" fmla="*/ 0 h 512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88" h="512357">
                <a:moveTo>
                  <a:pt x="385488" y="512357"/>
                </a:moveTo>
                <a:lnTo>
                  <a:pt x="0" y="512357"/>
                </a:lnTo>
                <a:lnTo>
                  <a:pt x="0" y="0"/>
                </a:lnTo>
              </a:path>
            </a:pathLst>
          </a:custGeom>
          <a:noFill/>
          <a:ln w="15875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de-DE" dirty="0"/>
          </a:p>
        </p:txBody>
      </p:sp>
      <p:sp>
        <p:nvSpPr>
          <p:cNvPr id="89" name="Linie 1">
            <a:extLst>
              <a:ext uri="{FF2B5EF4-FFF2-40B4-BE49-F238E27FC236}">
                <a16:creationId xmlns:a16="http://schemas.microsoft.com/office/drawing/2014/main" id="{30DEF883-A169-48FA-B856-C96A65BD0F96}"/>
              </a:ext>
            </a:extLst>
          </p:cNvPr>
          <p:cNvSpPr>
            <a:spLocks noChangeAspect="1"/>
          </p:cNvSpPr>
          <p:nvPr/>
        </p:nvSpPr>
        <p:spPr bwMode="gray">
          <a:xfrm>
            <a:off x="9500983" y="3378601"/>
            <a:ext cx="288000" cy="45719"/>
          </a:xfrm>
          <a:custGeom>
            <a:avLst/>
            <a:gdLst>
              <a:gd name="connsiteX0" fmla="*/ 0 w 195183"/>
              <a:gd name="connsiteY0" fmla="*/ 0 h 6970"/>
              <a:gd name="connsiteX1" fmla="*/ 195184 w 195183"/>
              <a:gd name="connsiteY1" fmla="*/ 0 h 6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5183" h="6970">
                <a:moveTo>
                  <a:pt x="0" y="0"/>
                </a:moveTo>
                <a:lnTo>
                  <a:pt x="195184" y="0"/>
                </a:lnTo>
              </a:path>
            </a:pathLst>
          </a:custGeom>
          <a:ln w="15875" cap="flat">
            <a:solidFill>
              <a:srgbClr val="009CB4"/>
            </a:solidFill>
            <a:prstDash val="solid"/>
            <a:miter/>
          </a:ln>
        </p:spPr>
        <p:txBody>
          <a:bodyPr rtlCol="0" anchor="ctr"/>
          <a:lstStyle/>
          <a:p>
            <a:endParaRPr lang="de-DE" dirty="0"/>
          </a:p>
        </p:txBody>
      </p:sp>
      <p:sp>
        <p:nvSpPr>
          <p:cNvPr id="90" name="Linie 2">
            <a:extLst>
              <a:ext uri="{FF2B5EF4-FFF2-40B4-BE49-F238E27FC236}">
                <a16:creationId xmlns:a16="http://schemas.microsoft.com/office/drawing/2014/main" id="{961A7198-3A2E-484E-AB20-FF8D99886184}"/>
              </a:ext>
            </a:extLst>
          </p:cNvPr>
          <p:cNvSpPr>
            <a:spLocks noChangeAspect="1"/>
          </p:cNvSpPr>
          <p:nvPr/>
        </p:nvSpPr>
        <p:spPr bwMode="gray">
          <a:xfrm>
            <a:off x="9500983" y="3440251"/>
            <a:ext cx="288000" cy="45719"/>
          </a:xfrm>
          <a:custGeom>
            <a:avLst/>
            <a:gdLst>
              <a:gd name="connsiteX0" fmla="*/ 0 w 195183"/>
              <a:gd name="connsiteY0" fmla="*/ 0 h 6970"/>
              <a:gd name="connsiteX1" fmla="*/ 195184 w 195183"/>
              <a:gd name="connsiteY1" fmla="*/ 0 h 6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5183" h="6970">
                <a:moveTo>
                  <a:pt x="0" y="0"/>
                </a:moveTo>
                <a:lnTo>
                  <a:pt x="195184" y="0"/>
                </a:lnTo>
              </a:path>
            </a:pathLst>
          </a:custGeom>
          <a:ln w="15875" cap="flat">
            <a:solidFill>
              <a:srgbClr val="009CB4"/>
            </a:solidFill>
            <a:prstDash val="solid"/>
            <a:miter/>
          </a:ln>
        </p:spPr>
        <p:txBody>
          <a:bodyPr rtlCol="0" anchor="ctr"/>
          <a:lstStyle/>
          <a:p>
            <a:endParaRPr lang="de-DE" dirty="0"/>
          </a:p>
        </p:txBody>
      </p:sp>
      <p:sp>
        <p:nvSpPr>
          <p:cNvPr id="91" name="Linie 3">
            <a:extLst>
              <a:ext uri="{FF2B5EF4-FFF2-40B4-BE49-F238E27FC236}">
                <a16:creationId xmlns:a16="http://schemas.microsoft.com/office/drawing/2014/main" id="{46BCF70F-3666-4450-A46F-096F1DB7BD48}"/>
              </a:ext>
            </a:extLst>
          </p:cNvPr>
          <p:cNvSpPr>
            <a:spLocks noChangeAspect="1"/>
          </p:cNvSpPr>
          <p:nvPr/>
        </p:nvSpPr>
        <p:spPr bwMode="gray">
          <a:xfrm>
            <a:off x="9500983" y="3501900"/>
            <a:ext cx="288000" cy="45719"/>
          </a:xfrm>
          <a:custGeom>
            <a:avLst/>
            <a:gdLst>
              <a:gd name="connsiteX0" fmla="*/ 0 w 195183"/>
              <a:gd name="connsiteY0" fmla="*/ 0 h 6970"/>
              <a:gd name="connsiteX1" fmla="*/ 195184 w 195183"/>
              <a:gd name="connsiteY1" fmla="*/ 0 h 6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5183" h="6970">
                <a:moveTo>
                  <a:pt x="0" y="0"/>
                </a:moveTo>
                <a:lnTo>
                  <a:pt x="195184" y="0"/>
                </a:lnTo>
              </a:path>
            </a:pathLst>
          </a:custGeom>
          <a:ln w="15875" cap="flat">
            <a:solidFill>
              <a:srgbClr val="009CB4"/>
            </a:solidFill>
            <a:prstDash val="solid"/>
            <a:miter/>
          </a:ln>
        </p:spPr>
        <p:txBody>
          <a:bodyPr rtlCol="0" anchor="ctr"/>
          <a:lstStyle/>
          <a:p>
            <a:endParaRPr lang="de-DE" dirty="0"/>
          </a:p>
        </p:txBody>
      </p:sp>
      <p:cxnSp>
        <p:nvCxnSpPr>
          <p:cNvPr id="100" name="Pfeil 3">
            <a:extLst>
              <a:ext uri="{FF2B5EF4-FFF2-40B4-BE49-F238E27FC236}">
                <a16:creationId xmlns:a16="http://schemas.microsoft.com/office/drawing/2014/main" id="{3734F7C0-07F5-4440-903B-9DED31A5974C}"/>
              </a:ext>
            </a:extLst>
          </p:cNvPr>
          <p:cNvCxnSpPr>
            <a:cxnSpLocks noChangeAspect="1"/>
          </p:cNvCxnSpPr>
          <p:nvPr/>
        </p:nvCxnSpPr>
        <p:spPr bwMode="gray">
          <a:xfrm flipH="1" flipV="1">
            <a:off x="9673646" y="2627847"/>
            <a:ext cx="0" cy="346985"/>
          </a:xfrm>
          <a:prstGeom prst="straightConnector1">
            <a:avLst/>
          </a:prstGeom>
          <a:ln w="19050">
            <a:solidFill>
              <a:srgbClr val="DCE04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5" name="Welt">
            <a:extLst>
              <a:ext uri="{FF2B5EF4-FFF2-40B4-BE49-F238E27FC236}">
                <a16:creationId xmlns:a16="http://schemas.microsoft.com/office/drawing/2014/main" id="{61F60148-022F-4FBB-B597-BDDCD725CF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9196121" y="1520622"/>
            <a:ext cx="984885" cy="984885"/>
          </a:xfrm>
          <a:prstGeom prst="rect">
            <a:avLst/>
          </a:prstGeom>
        </p:spPr>
      </p:pic>
      <p:sp>
        <p:nvSpPr>
          <p:cNvPr id="86" name="Ellipse">
            <a:extLst>
              <a:ext uri="{FF2B5EF4-FFF2-40B4-BE49-F238E27FC236}">
                <a16:creationId xmlns:a16="http://schemas.microsoft.com/office/drawing/2014/main" id="{CF8C70A3-C49F-4074-A39B-B79ECD5E6A4B}"/>
              </a:ext>
            </a:extLst>
          </p:cNvPr>
          <p:cNvSpPr>
            <a:spLocks noChangeAspect="1"/>
          </p:cNvSpPr>
          <p:nvPr/>
        </p:nvSpPr>
        <p:spPr bwMode="gray">
          <a:xfrm>
            <a:off x="9196121" y="1520622"/>
            <a:ext cx="984885" cy="984885"/>
          </a:xfrm>
          <a:prstGeom prst="ellipse">
            <a:avLst/>
          </a:prstGeom>
          <a:noFill/>
          <a:ln w="22225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pic>
        <p:nvPicPr>
          <p:cNvPr id="55" name="Logo">
            <a:hlinkClick r:id="rId4" action="ppaction://hlinksldjump"/>
            <a:extLst>
              <a:ext uri="{FF2B5EF4-FFF2-40B4-BE49-F238E27FC236}">
                <a16:creationId xmlns:a16="http://schemas.microsoft.com/office/drawing/2014/main" id="{B8726B7C-0D1B-462B-846D-A66B24E902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51" name="WEITER">
            <a:extLst>
              <a:ext uri="{FF2B5EF4-FFF2-40B4-BE49-F238E27FC236}">
                <a16:creationId xmlns:a16="http://schemas.microsoft.com/office/drawing/2014/main" id="{217F50D3-01DE-40FF-A0F2-2747FF6F59D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0188" y="6352627"/>
            <a:ext cx="324000" cy="324000"/>
            <a:chOff x="11488080" y="6210730"/>
            <a:chExt cx="431514" cy="431514"/>
          </a:xfrm>
        </p:grpSpPr>
        <p:sp>
          <p:nvSpPr>
            <p:cNvPr id="53" name="Ellipse 52">
              <a:extLst>
                <a:ext uri="{FF2B5EF4-FFF2-40B4-BE49-F238E27FC236}">
                  <a16:creationId xmlns:a16="http://schemas.microsoft.com/office/drawing/2014/main" id="{3B5095EB-9EFF-42D8-B486-627F0D889AFF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56" name="Gruppieren 55">
              <a:extLst>
                <a:ext uri="{FF2B5EF4-FFF2-40B4-BE49-F238E27FC236}">
                  <a16:creationId xmlns:a16="http://schemas.microsoft.com/office/drawing/2014/main" id="{7F9C6B5E-5FE3-4B98-BCE3-B1ADB9892978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57" name="Gerader Verbinder 56">
                <a:extLst>
                  <a:ext uri="{FF2B5EF4-FFF2-40B4-BE49-F238E27FC236}">
                    <a16:creationId xmlns:a16="http://schemas.microsoft.com/office/drawing/2014/main" id="{0D724067-4CB4-4B9F-B9A0-B700756A97B0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Gerader Verbinder 57">
                <a:extLst>
                  <a:ext uri="{FF2B5EF4-FFF2-40B4-BE49-F238E27FC236}">
                    <a16:creationId xmlns:a16="http://schemas.microsoft.com/office/drawing/2014/main" id="{C1B2DFCD-F7D0-485B-83A7-57D08B90F19F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9C903FE8-3DD4-4A43-B8CB-1C1F003BD693}"/>
              </a:ext>
            </a:extLst>
          </p:cNvPr>
          <p:cNvGrpSpPr>
            <a:grpSpLocks noChangeAspect="1"/>
          </p:cNvGrpSpPr>
          <p:nvPr/>
        </p:nvGrpSpPr>
        <p:grpSpPr>
          <a:xfrm>
            <a:off x="9789706" y="4749531"/>
            <a:ext cx="1209565" cy="1357200"/>
            <a:chOff x="6436343" y="4749531"/>
            <a:chExt cx="1209565" cy="1357200"/>
          </a:xfrm>
        </p:grpSpPr>
        <p:grpSp>
          <p:nvGrpSpPr>
            <p:cNvPr id="74" name="Gruppieren 73">
              <a:extLst>
                <a:ext uri="{FF2B5EF4-FFF2-40B4-BE49-F238E27FC236}">
                  <a16:creationId xmlns:a16="http://schemas.microsoft.com/office/drawing/2014/main" id="{7FCFD396-2C0C-4680-B359-D61E1D8339A0}"/>
                </a:ext>
              </a:extLst>
            </p:cNvPr>
            <p:cNvGrpSpPr/>
            <p:nvPr/>
          </p:nvGrpSpPr>
          <p:grpSpPr bwMode="gray">
            <a:xfrm>
              <a:off x="6729746" y="5670719"/>
              <a:ext cx="622759" cy="412434"/>
              <a:chOff x="8962528" y="3265571"/>
              <a:chExt cx="520065" cy="344423"/>
            </a:xfrm>
          </p:grpSpPr>
          <p:sp>
            <p:nvSpPr>
              <p:cNvPr id="75" name="Freihandform: Form 74">
                <a:extLst>
                  <a:ext uri="{FF2B5EF4-FFF2-40B4-BE49-F238E27FC236}">
                    <a16:creationId xmlns:a16="http://schemas.microsoft.com/office/drawing/2014/main" id="{386ECDAA-9C41-46EC-AF3F-DFBE7BE547AD}"/>
                  </a:ext>
                </a:extLst>
              </p:cNvPr>
              <p:cNvSpPr/>
              <p:nvPr/>
            </p:nvSpPr>
            <p:spPr bwMode="gray">
              <a:xfrm>
                <a:off x="8962528" y="3265571"/>
                <a:ext cx="260032" cy="344423"/>
              </a:xfrm>
              <a:custGeom>
                <a:avLst/>
                <a:gdLst>
                  <a:gd name="connsiteX0" fmla="*/ 85344 w 260032"/>
                  <a:gd name="connsiteY0" fmla="*/ 30004 h 344423"/>
                  <a:gd name="connsiteX1" fmla="*/ 110680 w 260032"/>
                  <a:gd name="connsiteY1" fmla="*/ 81820 h 344423"/>
                  <a:gd name="connsiteX2" fmla="*/ 41910 w 260032"/>
                  <a:gd name="connsiteY2" fmla="*/ 65723 h 344423"/>
                  <a:gd name="connsiteX3" fmla="*/ 85344 w 260032"/>
                  <a:gd name="connsiteY3" fmla="*/ 30004 h 344423"/>
                  <a:gd name="connsiteX4" fmla="*/ 200501 w 260032"/>
                  <a:gd name="connsiteY4" fmla="*/ 265843 h 344423"/>
                  <a:gd name="connsiteX5" fmla="*/ 88297 w 260032"/>
                  <a:gd name="connsiteY5" fmla="*/ 165925 h 344423"/>
                  <a:gd name="connsiteX6" fmla="*/ 125730 w 260032"/>
                  <a:gd name="connsiteY6" fmla="*/ 112776 h 344423"/>
                  <a:gd name="connsiteX7" fmla="*/ 91821 w 260032"/>
                  <a:gd name="connsiteY7" fmla="*/ 0 h 344423"/>
                  <a:gd name="connsiteX8" fmla="*/ 0 w 260032"/>
                  <a:gd name="connsiteY8" fmla="*/ 75629 h 344423"/>
                  <a:gd name="connsiteX9" fmla="*/ 110395 w 260032"/>
                  <a:gd name="connsiteY9" fmla="*/ 101441 h 344423"/>
                  <a:gd name="connsiteX10" fmla="*/ 62865 w 260032"/>
                  <a:gd name="connsiteY10" fmla="*/ 168878 h 344423"/>
                  <a:gd name="connsiteX11" fmla="*/ 260033 w 260032"/>
                  <a:gd name="connsiteY11" fmla="*/ 344424 h 344423"/>
                  <a:gd name="connsiteX12" fmla="*/ 91821 w 260032"/>
                  <a:gd name="connsiteY12" fmla="*/ 0 h 344423"/>
                  <a:gd name="connsiteX13" fmla="*/ 91821 w 260032"/>
                  <a:gd name="connsiteY13" fmla="*/ 0 h 34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0032" h="344423">
                    <a:moveTo>
                      <a:pt x="85344" y="30004"/>
                    </a:moveTo>
                    <a:lnTo>
                      <a:pt x="110680" y="81820"/>
                    </a:lnTo>
                    <a:lnTo>
                      <a:pt x="41910" y="65723"/>
                    </a:lnTo>
                    <a:lnTo>
                      <a:pt x="85344" y="30004"/>
                    </a:lnTo>
                    <a:moveTo>
                      <a:pt x="200501" y="265843"/>
                    </a:moveTo>
                    <a:lnTo>
                      <a:pt x="88297" y="165925"/>
                    </a:lnTo>
                    <a:lnTo>
                      <a:pt x="125730" y="112776"/>
                    </a:lnTo>
                    <a:moveTo>
                      <a:pt x="91821" y="0"/>
                    </a:moveTo>
                    <a:lnTo>
                      <a:pt x="0" y="75629"/>
                    </a:lnTo>
                    <a:lnTo>
                      <a:pt x="110395" y="101441"/>
                    </a:lnTo>
                    <a:lnTo>
                      <a:pt x="62865" y="168878"/>
                    </a:lnTo>
                    <a:lnTo>
                      <a:pt x="260033" y="344424"/>
                    </a:lnTo>
                    <a:lnTo>
                      <a:pt x="91821" y="0"/>
                    </a:lnTo>
                    <a:lnTo>
                      <a:pt x="91821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76" name="Freihandform: Form 75">
                <a:extLst>
                  <a:ext uri="{FF2B5EF4-FFF2-40B4-BE49-F238E27FC236}">
                    <a16:creationId xmlns:a16="http://schemas.microsoft.com/office/drawing/2014/main" id="{6DE4BFBC-8C1E-411D-8028-3CAC7E1AA36F}"/>
                  </a:ext>
                </a:extLst>
              </p:cNvPr>
              <p:cNvSpPr/>
              <p:nvPr/>
            </p:nvSpPr>
            <p:spPr bwMode="gray">
              <a:xfrm>
                <a:off x="9222561" y="3265571"/>
                <a:ext cx="260032" cy="344423"/>
              </a:xfrm>
              <a:custGeom>
                <a:avLst/>
                <a:gdLst>
                  <a:gd name="connsiteX0" fmla="*/ 174689 w 260032"/>
                  <a:gd name="connsiteY0" fmla="*/ 30004 h 344423"/>
                  <a:gd name="connsiteX1" fmla="*/ 218122 w 260032"/>
                  <a:gd name="connsiteY1" fmla="*/ 65818 h 344423"/>
                  <a:gd name="connsiteX2" fmla="*/ 149352 w 260032"/>
                  <a:gd name="connsiteY2" fmla="*/ 81915 h 344423"/>
                  <a:gd name="connsiteX3" fmla="*/ 174689 w 260032"/>
                  <a:gd name="connsiteY3" fmla="*/ 30004 h 344423"/>
                  <a:gd name="connsiteX4" fmla="*/ 134303 w 260032"/>
                  <a:gd name="connsiteY4" fmla="*/ 112776 h 344423"/>
                  <a:gd name="connsiteX5" fmla="*/ 171736 w 260032"/>
                  <a:gd name="connsiteY5" fmla="*/ 165925 h 344423"/>
                  <a:gd name="connsiteX6" fmla="*/ 59531 w 260032"/>
                  <a:gd name="connsiteY6" fmla="*/ 265843 h 344423"/>
                  <a:gd name="connsiteX7" fmla="*/ 134303 w 260032"/>
                  <a:gd name="connsiteY7" fmla="*/ 112776 h 344423"/>
                  <a:gd name="connsiteX8" fmla="*/ 168212 w 260032"/>
                  <a:gd name="connsiteY8" fmla="*/ 0 h 344423"/>
                  <a:gd name="connsiteX9" fmla="*/ 0 w 260032"/>
                  <a:gd name="connsiteY9" fmla="*/ 344424 h 344423"/>
                  <a:gd name="connsiteX10" fmla="*/ 197168 w 260032"/>
                  <a:gd name="connsiteY10" fmla="*/ 168878 h 344423"/>
                  <a:gd name="connsiteX11" fmla="*/ 149638 w 260032"/>
                  <a:gd name="connsiteY11" fmla="*/ 101441 h 344423"/>
                  <a:gd name="connsiteX12" fmla="*/ 260033 w 260032"/>
                  <a:gd name="connsiteY12" fmla="*/ 75629 h 344423"/>
                  <a:gd name="connsiteX13" fmla="*/ 168212 w 260032"/>
                  <a:gd name="connsiteY13" fmla="*/ 0 h 344423"/>
                  <a:gd name="connsiteX14" fmla="*/ 168212 w 260032"/>
                  <a:gd name="connsiteY14" fmla="*/ 0 h 34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0032" h="344423">
                    <a:moveTo>
                      <a:pt x="174689" y="30004"/>
                    </a:moveTo>
                    <a:lnTo>
                      <a:pt x="218122" y="65818"/>
                    </a:lnTo>
                    <a:lnTo>
                      <a:pt x="149352" y="81915"/>
                    </a:lnTo>
                    <a:lnTo>
                      <a:pt x="174689" y="30004"/>
                    </a:lnTo>
                    <a:moveTo>
                      <a:pt x="134303" y="112776"/>
                    </a:moveTo>
                    <a:lnTo>
                      <a:pt x="171736" y="165925"/>
                    </a:lnTo>
                    <a:lnTo>
                      <a:pt x="59531" y="265843"/>
                    </a:lnTo>
                    <a:lnTo>
                      <a:pt x="134303" y="112776"/>
                    </a:lnTo>
                    <a:moveTo>
                      <a:pt x="168212" y="0"/>
                    </a:moveTo>
                    <a:lnTo>
                      <a:pt x="0" y="344424"/>
                    </a:lnTo>
                    <a:lnTo>
                      <a:pt x="197168" y="168878"/>
                    </a:lnTo>
                    <a:lnTo>
                      <a:pt x="149638" y="101441"/>
                    </a:lnTo>
                    <a:lnTo>
                      <a:pt x="260033" y="75629"/>
                    </a:lnTo>
                    <a:lnTo>
                      <a:pt x="168212" y="0"/>
                    </a:lnTo>
                    <a:lnTo>
                      <a:pt x="168212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  <p:sp>
          <p:nvSpPr>
            <p:cNvPr id="118" name="Freihandform: Form 117">
              <a:extLst>
                <a:ext uri="{FF2B5EF4-FFF2-40B4-BE49-F238E27FC236}">
                  <a16:creationId xmlns:a16="http://schemas.microsoft.com/office/drawing/2014/main" id="{2745953C-BB3D-485A-94C6-9840E0DF2F1F}"/>
                </a:ext>
              </a:extLst>
            </p:cNvPr>
            <p:cNvSpPr/>
            <p:nvPr/>
          </p:nvSpPr>
          <p:spPr bwMode="gray">
            <a:xfrm>
              <a:off x="6688462" y="5047224"/>
              <a:ext cx="720687" cy="219619"/>
            </a:xfrm>
            <a:custGeom>
              <a:avLst/>
              <a:gdLst>
                <a:gd name="connsiteX0" fmla="*/ 535496 w 540734"/>
                <a:gd name="connsiteY0" fmla="*/ 5143 h 164782"/>
                <a:gd name="connsiteX1" fmla="*/ 475774 w 540734"/>
                <a:gd name="connsiteY1" fmla="*/ 20383 h 164782"/>
                <a:gd name="connsiteX2" fmla="*/ 470535 w 540734"/>
                <a:gd name="connsiteY2" fmla="*/ 18383 h 164782"/>
                <a:gd name="connsiteX3" fmla="*/ 386048 w 540734"/>
                <a:gd name="connsiteY3" fmla="*/ 0 h 164782"/>
                <a:gd name="connsiteX4" fmla="*/ 301562 w 540734"/>
                <a:gd name="connsiteY4" fmla="*/ 18383 h 164782"/>
                <a:gd name="connsiteX5" fmla="*/ 292132 w 540734"/>
                <a:gd name="connsiteY5" fmla="*/ 22003 h 164782"/>
                <a:gd name="connsiteX6" fmla="*/ 290227 w 540734"/>
                <a:gd name="connsiteY6" fmla="*/ 31909 h 164782"/>
                <a:gd name="connsiteX7" fmla="*/ 290132 w 540734"/>
                <a:gd name="connsiteY7" fmla="*/ 32480 h 164782"/>
                <a:gd name="connsiteX8" fmla="*/ 271558 w 540734"/>
                <a:gd name="connsiteY8" fmla="*/ 29527 h 164782"/>
                <a:gd name="connsiteX9" fmla="*/ 250698 w 540734"/>
                <a:gd name="connsiteY9" fmla="*/ 33147 h 164782"/>
                <a:gd name="connsiteX10" fmla="*/ 250508 w 540734"/>
                <a:gd name="connsiteY10" fmla="*/ 31909 h 164782"/>
                <a:gd name="connsiteX11" fmla="*/ 248602 w 540734"/>
                <a:gd name="connsiteY11" fmla="*/ 22003 h 164782"/>
                <a:gd name="connsiteX12" fmla="*/ 239173 w 540734"/>
                <a:gd name="connsiteY12" fmla="*/ 18383 h 164782"/>
                <a:gd name="connsiteX13" fmla="*/ 154686 w 540734"/>
                <a:gd name="connsiteY13" fmla="*/ 0 h 164782"/>
                <a:gd name="connsiteX14" fmla="*/ 70199 w 540734"/>
                <a:gd name="connsiteY14" fmla="*/ 18383 h 164782"/>
                <a:gd name="connsiteX15" fmla="*/ 64960 w 540734"/>
                <a:gd name="connsiteY15" fmla="*/ 20383 h 164782"/>
                <a:gd name="connsiteX16" fmla="*/ 2572 w 540734"/>
                <a:gd name="connsiteY16" fmla="*/ 5143 h 164782"/>
                <a:gd name="connsiteX17" fmla="*/ 0 w 540734"/>
                <a:gd name="connsiteY17" fmla="*/ 21907 h 164782"/>
                <a:gd name="connsiteX18" fmla="*/ 47530 w 540734"/>
                <a:gd name="connsiteY18" fmla="*/ 33433 h 164782"/>
                <a:gd name="connsiteX19" fmla="*/ 47530 w 540734"/>
                <a:gd name="connsiteY19" fmla="*/ 49435 h 164782"/>
                <a:gd name="connsiteX20" fmla="*/ 55340 w 540734"/>
                <a:gd name="connsiteY20" fmla="*/ 57245 h 164782"/>
                <a:gd name="connsiteX21" fmla="*/ 56959 w 540734"/>
                <a:gd name="connsiteY21" fmla="*/ 57245 h 164782"/>
                <a:gd name="connsiteX22" fmla="*/ 65627 w 540734"/>
                <a:gd name="connsiteY22" fmla="*/ 106870 h 164782"/>
                <a:gd name="connsiteX23" fmla="*/ 154686 w 540734"/>
                <a:gd name="connsiteY23" fmla="*/ 164783 h 164782"/>
                <a:gd name="connsiteX24" fmla="*/ 243745 w 540734"/>
                <a:gd name="connsiteY24" fmla="*/ 106870 h 164782"/>
                <a:gd name="connsiteX25" fmla="*/ 252222 w 540734"/>
                <a:gd name="connsiteY25" fmla="*/ 49435 h 164782"/>
                <a:gd name="connsiteX26" fmla="*/ 271558 w 540734"/>
                <a:gd name="connsiteY26" fmla="*/ 45625 h 164782"/>
                <a:gd name="connsiteX27" fmla="*/ 288512 w 540734"/>
                <a:gd name="connsiteY27" fmla="*/ 48673 h 164782"/>
                <a:gd name="connsiteX28" fmla="*/ 296990 w 540734"/>
                <a:gd name="connsiteY28" fmla="*/ 106870 h 164782"/>
                <a:gd name="connsiteX29" fmla="*/ 386048 w 540734"/>
                <a:gd name="connsiteY29" fmla="*/ 164783 h 164782"/>
                <a:gd name="connsiteX30" fmla="*/ 475107 w 540734"/>
                <a:gd name="connsiteY30" fmla="*/ 106870 h 164782"/>
                <a:gd name="connsiteX31" fmla="*/ 483775 w 540734"/>
                <a:gd name="connsiteY31" fmla="*/ 57245 h 164782"/>
                <a:gd name="connsiteX32" fmla="*/ 485394 w 540734"/>
                <a:gd name="connsiteY32" fmla="*/ 57245 h 164782"/>
                <a:gd name="connsiteX33" fmla="*/ 493205 w 540734"/>
                <a:gd name="connsiteY33" fmla="*/ 49435 h 164782"/>
                <a:gd name="connsiteX34" fmla="*/ 493205 w 540734"/>
                <a:gd name="connsiteY34" fmla="*/ 33433 h 164782"/>
                <a:gd name="connsiteX35" fmla="*/ 540734 w 540734"/>
                <a:gd name="connsiteY35" fmla="*/ 21907 h 164782"/>
                <a:gd name="connsiteX36" fmla="*/ 535496 w 540734"/>
                <a:gd name="connsiteY36" fmla="*/ 5143 h 164782"/>
                <a:gd name="connsiteX37" fmla="*/ 228219 w 540734"/>
                <a:gd name="connsiteY37" fmla="*/ 101060 h 164782"/>
                <a:gd name="connsiteX38" fmla="*/ 154876 w 540734"/>
                <a:gd name="connsiteY38" fmla="*/ 148114 h 164782"/>
                <a:gd name="connsiteX39" fmla="*/ 81534 w 540734"/>
                <a:gd name="connsiteY39" fmla="*/ 101060 h 164782"/>
                <a:gd name="connsiteX40" fmla="*/ 75628 w 540734"/>
                <a:gd name="connsiteY40" fmla="*/ 35147 h 164782"/>
                <a:gd name="connsiteX41" fmla="*/ 75819 w 540734"/>
                <a:gd name="connsiteY41" fmla="*/ 34385 h 164782"/>
                <a:gd name="connsiteX42" fmla="*/ 76486 w 540734"/>
                <a:gd name="connsiteY42" fmla="*/ 34100 h 164782"/>
                <a:gd name="connsiteX43" fmla="*/ 154972 w 540734"/>
                <a:gd name="connsiteY43" fmla="*/ 16859 h 164782"/>
                <a:gd name="connsiteX44" fmla="*/ 233458 w 540734"/>
                <a:gd name="connsiteY44" fmla="*/ 34100 h 164782"/>
                <a:gd name="connsiteX45" fmla="*/ 234124 w 540734"/>
                <a:gd name="connsiteY45" fmla="*/ 34385 h 164782"/>
                <a:gd name="connsiteX46" fmla="*/ 234315 w 540734"/>
                <a:gd name="connsiteY46" fmla="*/ 35147 h 164782"/>
                <a:gd name="connsiteX47" fmla="*/ 228219 w 540734"/>
                <a:gd name="connsiteY47" fmla="*/ 101060 h 164782"/>
                <a:gd name="connsiteX48" fmla="*/ 459486 w 540734"/>
                <a:gd name="connsiteY48" fmla="*/ 101060 h 164782"/>
                <a:gd name="connsiteX49" fmla="*/ 386144 w 540734"/>
                <a:gd name="connsiteY49" fmla="*/ 148114 h 164782"/>
                <a:gd name="connsiteX50" fmla="*/ 312801 w 540734"/>
                <a:gd name="connsiteY50" fmla="*/ 101060 h 164782"/>
                <a:gd name="connsiteX51" fmla="*/ 306896 w 540734"/>
                <a:gd name="connsiteY51" fmla="*/ 35147 h 164782"/>
                <a:gd name="connsiteX52" fmla="*/ 307086 w 540734"/>
                <a:gd name="connsiteY52" fmla="*/ 34385 h 164782"/>
                <a:gd name="connsiteX53" fmla="*/ 307753 w 540734"/>
                <a:gd name="connsiteY53" fmla="*/ 34100 h 164782"/>
                <a:gd name="connsiteX54" fmla="*/ 386239 w 540734"/>
                <a:gd name="connsiteY54" fmla="*/ 16859 h 164782"/>
                <a:gd name="connsiteX55" fmla="*/ 464725 w 540734"/>
                <a:gd name="connsiteY55" fmla="*/ 34100 h 164782"/>
                <a:gd name="connsiteX56" fmla="*/ 465392 w 540734"/>
                <a:gd name="connsiteY56" fmla="*/ 34385 h 164782"/>
                <a:gd name="connsiteX57" fmla="*/ 465582 w 540734"/>
                <a:gd name="connsiteY57" fmla="*/ 35147 h 164782"/>
                <a:gd name="connsiteX58" fmla="*/ 459486 w 540734"/>
                <a:gd name="connsiteY58" fmla="*/ 101060 h 164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40734" h="164782">
                  <a:moveTo>
                    <a:pt x="535496" y="5143"/>
                  </a:moveTo>
                  <a:lnTo>
                    <a:pt x="475774" y="20383"/>
                  </a:lnTo>
                  <a:lnTo>
                    <a:pt x="470535" y="18383"/>
                  </a:lnTo>
                  <a:cubicBezTo>
                    <a:pt x="470059" y="18193"/>
                    <a:pt x="422815" y="0"/>
                    <a:pt x="386048" y="0"/>
                  </a:cubicBezTo>
                  <a:cubicBezTo>
                    <a:pt x="349282" y="0"/>
                    <a:pt x="302038" y="18193"/>
                    <a:pt x="301562" y="18383"/>
                  </a:cubicBezTo>
                  <a:lnTo>
                    <a:pt x="292132" y="22003"/>
                  </a:lnTo>
                  <a:lnTo>
                    <a:pt x="290227" y="31909"/>
                  </a:lnTo>
                  <a:cubicBezTo>
                    <a:pt x="290227" y="32004"/>
                    <a:pt x="290132" y="32194"/>
                    <a:pt x="290132" y="32480"/>
                  </a:cubicBezTo>
                  <a:cubicBezTo>
                    <a:pt x="285941" y="31051"/>
                    <a:pt x="279654" y="29527"/>
                    <a:pt x="271558" y="29527"/>
                  </a:cubicBezTo>
                  <a:cubicBezTo>
                    <a:pt x="262128" y="29527"/>
                    <a:pt x="254889" y="31528"/>
                    <a:pt x="250698" y="33147"/>
                  </a:cubicBezTo>
                  <a:cubicBezTo>
                    <a:pt x="250603" y="32480"/>
                    <a:pt x="250508" y="32004"/>
                    <a:pt x="250508" y="31909"/>
                  </a:cubicBezTo>
                  <a:lnTo>
                    <a:pt x="248602" y="22003"/>
                  </a:lnTo>
                  <a:lnTo>
                    <a:pt x="239173" y="18383"/>
                  </a:lnTo>
                  <a:cubicBezTo>
                    <a:pt x="238696" y="18193"/>
                    <a:pt x="191452" y="0"/>
                    <a:pt x="154686" y="0"/>
                  </a:cubicBezTo>
                  <a:cubicBezTo>
                    <a:pt x="117920" y="0"/>
                    <a:pt x="70676" y="18193"/>
                    <a:pt x="70199" y="18383"/>
                  </a:cubicBezTo>
                  <a:lnTo>
                    <a:pt x="64960" y="20383"/>
                  </a:lnTo>
                  <a:lnTo>
                    <a:pt x="2572" y="5143"/>
                  </a:lnTo>
                  <a:lnTo>
                    <a:pt x="0" y="21907"/>
                  </a:lnTo>
                  <a:lnTo>
                    <a:pt x="47530" y="33433"/>
                  </a:lnTo>
                  <a:lnTo>
                    <a:pt x="47530" y="49435"/>
                  </a:lnTo>
                  <a:cubicBezTo>
                    <a:pt x="47530" y="53721"/>
                    <a:pt x="51054" y="57245"/>
                    <a:pt x="55340" y="57245"/>
                  </a:cubicBezTo>
                  <a:lnTo>
                    <a:pt x="56959" y="57245"/>
                  </a:lnTo>
                  <a:cubicBezTo>
                    <a:pt x="57055" y="71152"/>
                    <a:pt x="58865" y="89059"/>
                    <a:pt x="65627" y="106870"/>
                  </a:cubicBezTo>
                  <a:cubicBezTo>
                    <a:pt x="80772" y="146875"/>
                    <a:pt x="121253" y="164783"/>
                    <a:pt x="154686" y="164783"/>
                  </a:cubicBezTo>
                  <a:cubicBezTo>
                    <a:pt x="188119" y="164783"/>
                    <a:pt x="228600" y="146875"/>
                    <a:pt x="243745" y="106870"/>
                  </a:cubicBezTo>
                  <a:cubicBezTo>
                    <a:pt x="251841" y="85439"/>
                    <a:pt x="252794" y="64008"/>
                    <a:pt x="252222" y="49435"/>
                  </a:cubicBezTo>
                  <a:cubicBezTo>
                    <a:pt x="254127" y="48577"/>
                    <a:pt x="261175" y="45625"/>
                    <a:pt x="271558" y="45625"/>
                  </a:cubicBezTo>
                  <a:cubicBezTo>
                    <a:pt x="279940" y="45625"/>
                    <a:pt x="285750" y="47530"/>
                    <a:pt x="288512" y="48673"/>
                  </a:cubicBezTo>
                  <a:cubicBezTo>
                    <a:pt x="287846" y="63151"/>
                    <a:pt x="288703" y="85058"/>
                    <a:pt x="296990" y="106870"/>
                  </a:cubicBezTo>
                  <a:cubicBezTo>
                    <a:pt x="312134" y="146875"/>
                    <a:pt x="352616" y="164783"/>
                    <a:pt x="386048" y="164783"/>
                  </a:cubicBezTo>
                  <a:cubicBezTo>
                    <a:pt x="419481" y="164783"/>
                    <a:pt x="459962" y="146875"/>
                    <a:pt x="475107" y="106870"/>
                  </a:cubicBezTo>
                  <a:cubicBezTo>
                    <a:pt x="481870" y="89059"/>
                    <a:pt x="483680" y="71152"/>
                    <a:pt x="483775" y="57245"/>
                  </a:cubicBezTo>
                  <a:lnTo>
                    <a:pt x="485394" y="57245"/>
                  </a:lnTo>
                  <a:cubicBezTo>
                    <a:pt x="489680" y="57245"/>
                    <a:pt x="493205" y="53721"/>
                    <a:pt x="493205" y="49435"/>
                  </a:cubicBezTo>
                  <a:lnTo>
                    <a:pt x="493205" y="33433"/>
                  </a:lnTo>
                  <a:lnTo>
                    <a:pt x="540734" y="21907"/>
                  </a:lnTo>
                  <a:lnTo>
                    <a:pt x="535496" y="5143"/>
                  </a:lnTo>
                  <a:close/>
                  <a:moveTo>
                    <a:pt x="228219" y="101060"/>
                  </a:moveTo>
                  <a:cubicBezTo>
                    <a:pt x="215932" y="133541"/>
                    <a:pt x="182499" y="148114"/>
                    <a:pt x="154876" y="148114"/>
                  </a:cubicBezTo>
                  <a:cubicBezTo>
                    <a:pt x="127254" y="148114"/>
                    <a:pt x="93821" y="133541"/>
                    <a:pt x="81534" y="101060"/>
                  </a:cubicBezTo>
                  <a:cubicBezTo>
                    <a:pt x="69342" y="68866"/>
                    <a:pt x="75533" y="35433"/>
                    <a:pt x="75628" y="35147"/>
                  </a:cubicBezTo>
                  <a:lnTo>
                    <a:pt x="75819" y="34385"/>
                  </a:lnTo>
                  <a:lnTo>
                    <a:pt x="76486" y="34100"/>
                  </a:lnTo>
                  <a:cubicBezTo>
                    <a:pt x="76962" y="33909"/>
                    <a:pt x="121729" y="16859"/>
                    <a:pt x="154972" y="16859"/>
                  </a:cubicBezTo>
                  <a:cubicBezTo>
                    <a:pt x="188119" y="16859"/>
                    <a:pt x="232981" y="33909"/>
                    <a:pt x="233458" y="34100"/>
                  </a:cubicBezTo>
                  <a:lnTo>
                    <a:pt x="234124" y="34385"/>
                  </a:lnTo>
                  <a:lnTo>
                    <a:pt x="234315" y="35147"/>
                  </a:lnTo>
                  <a:cubicBezTo>
                    <a:pt x="234220" y="35433"/>
                    <a:pt x="240411" y="68770"/>
                    <a:pt x="228219" y="101060"/>
                  </a:cubicBezTo>
                  <a:close/>
                  <a:moveTo>
                    <a:pt x="459486" y="101060"/>
                  </a:moveTo>
                  <a:cubicBezTo>
                    <a:pt x="447199" y="133541"/>
                    <a:pt x="413766" y="148114"/>
                    <a:pt x="386144" y="148114"/>
                  </a:cubicBezTo>
                  <a:cubicBezTo>
                    <a:pt x="358521" y="148114"/>
                    <a:pt x="325088" y="133541"/>
                    <a:pt x="312801" y="101060"/>
                  </a:cubicBezTo>
                  <a:cubicBezTo>
                    <a:pt x="300609" y="68866"/>
                    <a:pt x="306800" y="35433"/>
                    <a:pt x="306896" y="35147"/>
                  </a:cubicBezTo>
                  <a:lnTo>
                    <a:pt x="307086" y="34385"/>
                  </a:lnTo>
                  <a:lnTo>
                    <a:pt x="307753" y="34100"/>
                  </a:lnTo>
                  <a:cubicBezTo>
                    <a:pt x="308229" y="33909"/>
                    <a:pt x="352996" y="16859"/>
                    <a:pt x="386239" y="16859"/>
                  </a:cubicBezTo>
                  <a:cubicBezTo>
                    <a:pt x="419386" y="16859"/>
                    <a:pt x="464248" y="33909"/>
                    <a:pt x="464725" y="34100"/>
                  </a:cubicBezTo>
                  <a:lnTo>
                    <a:pt x="465392" y="34385"/>
                  </a:lnTo>
                  <a:lnTo>
                    <a:pt x="465582" y="35147"/>
                  </a:lnTo>
                  <a:cubicBezTo>
                    <a:pt x="465487" y="35433"/>
                    <a:pt x="471678" y="68770"/>
                    <a:pt x="459486" y="101060"/>
                  </a:cubicBezTo>
                  <a:close/>
                </a:path>
              </a:pathLst>
            </a:custGeom>
            <a:solidFill>
              <a:schemeClr val="accent1"/>
            </a:solidFill>
            <a:ln w="3175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19" name="Freihandform: Form 118">
              <a:extLst>
                <a:ext uri="{FF2B5EF4-FFF2-40B4-BE49-F238E27FC236}">
                  <a16:creationId xmlns:a16="http://schemas.microsoft.com/office/drawing/2014/main" id="{FFC189E9-1C1E-4FC1-AA60-5B94B6C62CA5}"/>
                </a:ext>
              </a:extLst>
            </p:cNvPr>
            <p:cNvSpPr/>
            <p:nvPr/>
          </p:nvSpPr>
          <p:spPr bwMode="gray">
            <a:xfrm>
              <a:off x="6436343" y="4749531"/>
              <a:ext cx="1209565" cy="1357200"/>
            </a:xfrm>
            <a:custGeom>
              <a:avLst/>
              <a:gdLst>
                <a:gd name="connsiteX0" fmla="*/ 724948 w 907541"/>
                <a:gd name="connsiteY0" fmla="*/ 690086 h 1018317"/>
                <a:gd name="connsiteX1" fmla="*/ 798671 w 907541"/>
                <a:gd name="connsiteY1" fmla="*/ 296132 h 1018317"/>
                <a:gd name="connsiteX2" fmla="*/ 575310 w 907541"/>
                <a:gd name="connsiteY2" fmla="*/ 26099 h 1018317"/>
                <a:gd name="connsiteX3" fmla="*/ 575310 w 907541"/>
                <a:gd name="connsiteY3" fmla="*/ 26099 h 1018317"/>
                <a:gd name="connsiteX4" fmla="*/ 575024 w 907541"/>
                <a:gd name="connsiteY4" fmla="*/ 26003 h 1018317"/>
                <a:gd name="connsiteX5" fmla="*/ 564928 w 907541"/>
                <a:gd name="connsiteY5" fmla="*/ 21527 h 1018317"/>
                <a:gd name="connsiteX6" fmla="*/ 564928 w 907541"/>
                <a:gd name="connsiteY6" fmla="*/ 21527 h 1018317"/>
                <a:gd name="connsiteX7" fmla="*/ 460629 w 907541"/>
                <a:gd name="connsiteY7" fmla="*/ 0 h 1018317"/>
                <a:gd name="connsiteX8" fmla="*/ 356616 w 907541"/>
                <a:gd name="connsiteY8" fmla="*/ 21622 h 1018317"/>
                <a:gd name="connsiteX9" fmla="*/ 356616 w 907541"/>
                <a:gd name="connsiteY9" fmla="*/ 21527 h 1018317"/>
                <a:gd name="connsiteX10" fmla="*/ 346615 w 907541"/>
                <a:gd name="connsiteY10" fmla="*/ 26003 h 1018317"/>
                <a:gd name="connsiteX11" fmla="*/ 346424 w 907541"/>
                <a:gd name="connsiteY11" fmla="*/ 26099 h 1018317"/>
                <a:gd name="connsiteX12" fmla="*/ 346424 w 907541"/>
                <a:gd name="connsiteY12" fmla="*/ 26099 h 1018317"/>
                <a:gd name="connsiteX13" fmla="*/ 122873 w 907541"/>
                <a:gd name="connsiteY13" fmla="*/ 296132 h 1018317"/>
                <a:gd name="connsiteX14" fmla="*/ 193739 w 907541"/>
                <a:gd name="connsiteY14" fmla="*/ 686086 h 1018317"/>
                <a:gd name="connsiteX15" fmla="*/ 0 w 907541"/>
                <a:gd name="connsiteY15" fmla="*/ 955929 h 1018317"/>
                <a:gd name="connsiteX16" fmla="*/ 0 w 907541"/>
                <a:gd name="connsiteY16" fmla="*/ 1018318 h 1018317"/>
                <a:gd name="connsiteX17" fmla="*/ 907542 w 907541"/>
                <a:gd name="connsiteY17" fmla="*/ 1018318 h 1018317"/>
                <a:gd name="connsiteX18" fmla="*/ 907542 w 907541"/>
                <a:gd name="connsiteY18" fmla="*/ 955929 h 1018317"/>
                <a:gd name="connsiteX19" fmla="*/ 724948 w 907541"/>
                <a:gd name="connsiteY19" fmla="*/ 690086 h 1018317"/>
                <a:gd name="connsiteX20" fmla="*/ 711137 w 907541"/>
                <a:gd name="connsiteY20" fmla="*/ 685133 h 1018317"/>
                <a:gd name="connsiteX21" fmla="*/ 622649 w 907541"/>
                <a:gd name="connsiteY21" fmla="*/ 671036 h 1018317"/>
                <a:gd name="connsiteX22" fmla="*/ 567119 w 907541"/>
                <a:gd name="connsiteY22" fmla="*/ 671036 h 1018317"/>
                <a:gd name="connsiteX23" fmla="*/ 567119 w 907541"/>
                <a:gd name="connsiteY23" fmla="*/ 614172 h 1018317"/>
                <a:gd name="connsiteX24" fmla="*/ 732568 w 907541"/>
                <a:gd name="connsiteY24" fmla="*/ 382143 h 1018317"/>
                <a:gd name="connsiteX25" fmla="*/ 790099 w 907541"/>
                <a:gd name="connsiteY25" fmla="*/ 335185 h 1018317"/>
                <a:gd name="connsiteX26" fmla="*/ 711137 w 907541"/>
                <a:gd name="connsiteY26" fmla="*/ 685133 h 1018317"/>
                <a:gd name="connsiteX27" fmla="*/ 369570 w 907541"/>
                <a:gd name="connsiteY27" fmla="*/ 601599 h 1018317"/>
                <a:gd name="connsiteX28" fmla="*/ 360998 w 907541"/>
                <a:gd name="connsiteY28" fmla="*/ 598265 h 1018317"/>
                <a:gd name="connsiteX29" fmla="*/ 205073 w 907541"/>
                <a:gd name="connsiteY29" fmla="*/ 363093 h 1018317"/>
                <a:gd name="connsiteX30" fmla="*/ 205073 w 907541"/>
                <a:gd name="connsiteY30" fmla="*/ 271463 h 1018317"/>
                <a:gd name="connsiteX31" fmla="*/ 208026 w 907541"/>
                <a:gd name="connsiteY31" fmla="*/ 233077 h 1018317"/>
                <a:gd name="connsiteX32" fmla="*/ 217361 w 907541"/>
                <a:gd name="connsiteY32" fmla="*/ 226695 h 1018317"/>
                <a:gd name="connsiteX33" fmla="*/ 383000 w 907541"/>
                <a:gd name="connsiteY33" fmla="*/ 140208 h 1018317"/>
                <a:gd name="connsiteX34" fmla="*/ 456533 w 907541"/>
                <a:gd name="connsiteY34" fmla="*/ 44482 h 1018317"/>
                <a:gd name="connsiteX35" fmla="*/ 532257 w 907541"/>
                <a:gd name="connsiteY35" fmla="*/ 142875 h 1018317"/>
                <a:gd name="connsiteX36" fmla="*/ 700945 w 907541"/>
                <a:gd name="connsiteY36" fmla="*/ 229362 h 1018317"/>
                <a:gd name="connsiteX37" fmla="*/ 713518 w 907541"/>
                <a:gd name="connsiteY37" fmla="*/ 237744 h 1018317"/>
                <a:gd name="connsiteX38" fmla="*/ 715994 w 907541"/>
                <a:gd name="connsiteY38" fmla="*/ 271463 h 1018317"/>
                <a:gd name="connsiteX39" fmla="*/ 715994 w 907541"/>
                <a:gd name="connsiteY39" fmla="*/ 363093 h 1018317"/>
                <a:gd name="connsiteX40" fmla="*/ 562737 w 907541"/>
                <a:gd name="connsiteY40" fmla="*/ 597122 h 1018317"/>
                <a:gd name="connsiteX41" fmla="*/ 555308 w 907541"/>
                <a:gd name="connsiteY41" fmla="*/ 600075 h 1018317"/>
                <a:gd name="connsiteX42" fmla="*/ 369570 w 907541"/>
                <a:gd name="connsiteY42" fmla="*/ 601599 h 1018317"/>
                <a:gd name="connsiteX43" fmla="*/ 549974 w 907541"/>
                <a:gd name="connsiteY43" fmla="*/ 620649 h 1018317"/>
                <a:gd name="connsiteX44" fmla="*/ 549974 w 907541"/>
                <a:gd name="connsiteY44" fmla="*/ 674561 h 1018317"/>
                <a:gd name="connsiteX45" fmla="*/ 549783 w 907541"/>
                <a:gd name="connsiteY45" fmla="*/ 679228 h 1018317"/>
                <a:gd name="connsiteX46" fmla="*/ 547307 w 907541"/>
                <a:gd name="connsiteY46" fmla="*/ 696278 h 1018317"/>
                <a:gd name="connsiteX47" fmla="*/ 545021 w 907541"/>
                <a:gd name="connsiteY47" fmla="*/ 703993 h 1018317"/>
                <a:gd name="connsiteX48" fmla="*/ 544640 w 907541"/>
                <a:gd name="connsiteY48" fmla="*/ 704850 h 1018317"/>
                <a:gd name="connsiteX49" fmla="*/ 541973 w 907541"/>
                <a:gd name="connsiteY49" fmla="*/ 711327 h 1018317"/>
                <a:gd name="connsiteX50" fmla="*/ 541020 w 907541"/>
                <a:gd name="connsiteY50" fmla="*/ 713232 h 1018317"/>
                <a:gd name="connsiteX51" fmla="*/ 538353 w 907541"/>
                <a:gd name="connsiteY51" fmla="*/ 718376 h 1018317"/>
                <a:gd name="connsiteX52" fmla="*/ 536543 w 907541"/>
                <a:gd name="connsiteY52" fmla="*/ 721328 h 1018317"/>
                <a:gd name="connsiteX53" fmla="*/ 534067 w 907541"/>
                <a:gd name="connsiteY53" fmla="*/ 725138 h 1018317"/>
                <a:gd name="connsiteX54" fmla="*/ 531305 w 907541"/>
                <a:gd name="connsiteY54" fmla="*/ 728853 h 1018317"/>
                <a:gd name="connsiteX55" fmla="*/ 529209 w 907541"/>
                <a:gd name="connsiteY55" fmla="*/ 731520 h 1018317"/>
                <a:gd name="connsiteX56" fmla="*/ 525399 w 907541"/>
                <a:gd name="connsiteY56" fmla="*/ 735711 h 1018317"/>
                <a:gd name="connsiteX57" fmla="*/ 523780 w 907541"/>
                <a:gd name="connsiteY57" fmla="*/ 737426 h 1018317"/>
                <a:gd name="connsiteX58" fmla="*/ 519017 w 907541"/>
                <a:gd name="connsiteY58" fmla="*/ 741807 h 1018317"/>
                <a:gd name="connsiteX59" fmla="*/ 517779 w 907541"/>
                <a:gd name="connsiteY59" fmla="*/ 742950 h 1018317"/>
                <a:gd name="connsiteX60" fmla="*/ 512159 w 907541"/>
                <a:gd name="connsiteY60" fmla="*/ 747236 h 1018317"/>
                <a:gd name="connsiteX61" fmla="*/ 511207 w 907541"/>
                <a:gd name="connsiteY61" fmla="*/ 747903 h 1018317"/>
                <a:gd name="connsiteX62" fmla="*/ 504825 w 907541"/>
                <a:gd name="connsiteY62" fmla="*/ 751713 h 1018317"/>
                <a:gd name="connsiteX63" fmla="*/ 503968 w 907541"/>
                <a:gd name="connsiteY63" fmla="*/ 752189 h 1018317"/>
                <a:gd name="connsiteX64" fmla="*/ 497300 w 907541"/>
                <a:gd name="connsiteY64" fmla="*/ 755333 h 1018317"/>
                <a:gd name="connsiteX65" fmla="*/ 496348 w 907541"/>
                <a:gd name="connsiteY65" fmla="*/ 755713 h 1018317"/>
                <a:gd name="connsiteX66" fmla="*/ 489585 w 907541"/>
                <a:gd name="connsiteY66" fmla="*/ 758190 h 1018317"/>
                <a:gd name="connsiteX67" fmla="*/ 488347 w 907541"/>
                <a:gd name="connsiteY67" fmla="*/ 758571 h 1018317"/>
                <a:gd name="connsiteX68" fmla="*/ 481679 w 907541"/>
                <a:gd name="connsiteY68" fmla="*/ 760286 h 1018317"/>
                <a:gd name="connsiteX69" fmla="*/ 480060 w 907541"/>
                <a:gd name="connsiteY69" fmla="*/ 760762 h 1018317"/>
                <a:gd name="connsiteX70" fmla="*/ 473297 w 907541"/>
                <a:gd name="connsiteY70" fmla="*/ 761810 h 1018317"/>
                <a:gd name="connsiteX71" fmla="*/ 471392 w 907541"/>
                <a:gd name="connsiteY71" fmla="*/ 762095 h 1018317"/>
                <a:gd name="connsiteX72" fmla="*/ 462534 w 907541"/>
                <a:gd name="connsiteY72" fmla="*/ 762572 h 1018317"/>
                <a:gd name="connsiteX73" fmla="*/ 453676 w 907541"/>
                <a:gd name="connsiteY73" fmla="*/ 762095 h 1018317"/>
                <a:gd name="connsiteX74" fmla="*/ 451771 w 907541"/>
                <a:gd name="connsiteY74" fmla="*/ 761810 h 1018317"/>
                <a:gd name="connsiteX75" fmla="*/ 445008 w 907541"/>
                <a:gd name="connsiteY75" fmla="*/ 760762 h 1018317"/>
                <a:gd name="connsiteX76" fmla="*/ 443389 w 907541"/>
                <a:gd name="connsiteY76" fmla="*/ 760286 h 1018317"/>
                <a:gd name="connsiteX77" fmla="*/ 436721 w 907541"/>
                <a:gd name="connsiteY77" fmla="*/ 758571 h 1018317"/>
                <a:gd name="connsiteX78" fmla="*/ 435483 w 907541"/>
                <a:gd name="connsiteY78" fmla="*/ 758190 h 1018317"/>
                <a:gd name="connsiteX79" fmla="*/ 428720 w 907541"/>
                <a:gd name="connsiteY79" fmla="*/ 755713 h 1018317"/>
                <a:gd name="connsiteX80" fmla="*/ 427768 w 907541"/>
                <a:gd name="connsiteY80" fmla="*/ 755333 h 1018317"/>
                <a:gd name="connsiteX81" fmla="*/ 421100 w 907541"/>
                <a:gd name="connsiteY81" fmla="*/ 752189 h 1018317"/>
                <a:gd name="connsiteX82" fmla="*/ 420243 w 907541"/>
                <a:gd name="connsiteY82" fmla="*/ 751713 h 1018317"/>
                <a:gd name="connsiteX83" fmla="*/ 413861 w 907541"/>
                <a:gd name="connsiteY83" fmla="*/ 747903 h 1018317"/>
                <a:gd name="connsiteX84" fmla="*/ 412909 w 907541"/>
                <a:gd name="connsiteY84" fmla="*/ 747236 h 1018317"/>
                <a:gd name="connsiteX85" fmla="*/ 407289 w 907541"/>
                <a:gd name="connsiteY85" fmla="*/ 742950 h 1018317"/>
                <a:gd name="connsiteX86" fmla="*/ 406051 w 907541"/>
                <a:gd name="connsiteY86" fmla="*/ 741807 h 1018317"/>
                <a:gd name="connsiteX87" fmla="*/ 401288 w 907541"/>
                <a:gd name="connsiteY87" fmla="*/ 737426 h 1018317"/>
                <a:gd name="connsiteX88" fmla="*/ 399669 w 907541"/>
                <a:gd name="connsiteY88" fmla="*/ 735711 h 1018317"/>
                <a:gd name="connsiteX89" fmla="*/ 395859 w 907541"/>
                <a:gd name="connsiteY89" fmla="*/ 731520 h 1018317"/>
                <a:gd name="connsiteX90" fmla="*/ 393764 w 907541"/>
                <a:gd name="connsiteY90" fmla="*/ 728853 h 1018317"/>
                <a:gd name="connsiteX91" fmla="*/ 391001 w 907541"/>
                <a:gd name="connsiteY91" fmla="*/ 725138 h 1018317"/>
                <a:gd name="connsiteX92" fmla="*/ 388525 w 907541"/>
                <a:gd name="connsiteY92" fmla="*/ 721328 h 1018317"/>
                <a:gd name="connsiteX93" fmla="*/ 386715 w 907541"/>
                <a:gd name="connsiteY93" fmla="*/ 718376 h 1018317"/>
                <a:gd name="connsiteX94" fmla="*/ 384048 w 907541"/>
                <a:gd name="connsiteY94" fmla="*/ 713232 h 1018317"/>
                <a:gd name="connsiteX95" fmla="*/ 383096 w 907541"/>
                <a:gd name="connsiteY95" fmla="*/ 711327 h 1018317"/>
                <a:gd name="connsiteX96" fmla="*/ 380429 w 907541"/>
                <a:gd name="connsiteY96" fmla="*/ 704850 h 1018317"/>
                <a:gd name="connsiteX97" fmla="*/ 380048 w 907541"/>
                <a:gd name="connsiteY97" fmla="*/ 703993 h 1018317"/>
                <a:gd name="connsiteX98" fmla="*/ 377762 w 907541"/>
                <a:gd name="connsiteY98" fmla="*/ 696278 h 1018317"/>
                <a:gd name="connsiteX99" fmla="*/ 375285 w 907541"/>
                <a:gd name="connsiteY99" fmla="*/ 679228 h 1018317"/>
                <a:gd name="connsiteX100" fmla="*/ 375095 w 907541"/>
                <a:gd name="connsiteY100" fmla="*/ 674561 h 1018317"/>
                <a:gd name="connsiteX101" fmla="*/ 375095 w 907541"/>
                <a:gd name="connsiteY101" fmla="*/ 621983 h 1018317"/>
                <a:gd name="connsiteX102" fmla="*/ 439960 w 907541"/>
                <a:gd name="connsiteY102" fmla="*/ 634937 h 1018317"/>
                <a:gd name="connsiteX103" fmla="*/ 440912 w 907541"/>
                <a:gd name="connsiteY103" fmla="*/ 635032 h 1018317"/>
                <a:gd name="connsiteX104" fmla="*/ 460629 w 907541"/>
                <a:gd name="connsiteY104" fmla="*/ 635794 h 1018317"/>
                <a:gd name="connsiteX105" fmla="*/ 549974 w 907541"/>
                <a:gd name="connsiteY105" fmla="*/ 620649 h 1018317"/>
                <a:gd name="connsiteX106" fmla="*/ 187928 w 907541"/>
                <a:gd name="connsiteY106" fmla="*/ 262795 h 1018317"/>
                <a:gd name="connsiteX107" fmla="*/ 187928 w 907541"/>
                <a:gd name="connsiteY107" fmla="*/ 271463 h 1018317"/>
                <a:gd name="connsiteX108" fmla="*/ 187928 w 907541"/>
                <a:gd name="connsiteY108" fmla="*/ 363093 h 1018317"/>
                <a:gd name="connsiteX109" fmla="*/ 187928 w 907541"/>
                <a:gd name="connsiteY109" fmla="*/ 364712 h 1018317"/>
                <a:gd name="connsiteX110" fmla="*/ 144780 w 907541"/>
                <a:gd name="connsiteY110" fmla="*/ 313754 h 1018317"/>
                <a:gd name="connsiteX111" fmla="*/ 187928 w 907541"/>
                <a:gd name="connsiteY111" fmla="*/ 262795 h 1018317"/>
                <a:gd name="connsiteX112" fmla="*/ 776478 w 907541"/>
                <a:gd name="connsiteY112" fmla="*/ 313754 h 1018317"/>
                <a:gd name="connsiteX113" fmla="*/ 733330 w 907541"/>
                <a:gd name="connsiteY113" fmla="*/ 364712 h 1018317"/>
                <a:gd name="connsiteX114" fmla="*/ 733330 w 907541"/>
                <a:gd name="connsiteY114" fmla="*/ 363093 h 1018317"/>
                <a:gd name="connsiteX115" fmla="*/ 733330 w 907541"/>
                <a:gd name="connsiteY115" fmla="*/ 271463 h 1018317"/>
                <a:gd name="connsiteX116" fmla="*/ 733330 w 907541"/>
                <a:gd name="connsiteY116" fmla="*/ 262795 h 1018317"/>
                <a:gd name="connsiteX117" fmla="*/ 776478 w 907541"/>
                <a:gd name="connsiteY117" fmla="*/ 313754 h 1018317"/>
                <a:gd name="connsiteX118" fmla="*/ 562451 w 907541"/>
                <a:gd name="connsiteY118" fmla="*/ 35719 h 1018317"/>
                <a:gd name="connsiteX119" fmla="*/ 574929 w 907541"/>
                <a:gd name="connsiteY119" fmla="*/ 41529 h 1018317"/>
                <a:gd name="connsiteX120" fmla="*/ 775335 w 907541"/>
                <a:gd name="connsiteY120" fmla="*/ 266224 h 1018317"/>
                <a:gd name="connsiteX121" fmla="*/ 721424 w 907541"/>
                <a:gd name="connsiteY121" fmla="*/ 226219 h 1018317"/>
                <a:gd name="connsiteX122" fmla="*/ 708660 w 907541"/>
                <a:gd name="connsiteY122" fmla="*/ 217646 h 1018317"/>
                <a:gd name="connsiteX123" fmla="*/ 536543 w 907541"/>
                <a:gd name="connsiteY123" fmla="*/ 129445 h 1018317"/>
                <a:gd name="connsiteX124" fmla="*/ 463772 w 907541"/>
                <a:gd name="connsiteY124" fmla="*/ 16288 h 1018317"/>
                <a:gd name="connsiteX125" fmla="*/ 463868 w 907541"/>
                <a:gd name="connsiteY125" fmla="*/ 16002 h 1018317"/>
                <a:gd name="connsiteX126" fmla="*/ 561975 w 907541"/>
                <a:gd name="connsiteY126" fmla="*/ 35433 h 1018317"/>
                <a:gd name="connsiteX127" fmla="*/ 562451 w 907541"/>
                <a:gd name="connsiteY127" fmla="*/ 35719 h 1018317"/>
                <a:gd name="connsiteX128" fmla="*/ 341471 w 907541"/>
                <a:gd name="connsiteY128" fmla="*/ 44101 h 1018317"/>
                <a:gd name="connsiteX129" fmla="*/ 353378 w 907541"/>
                <a:gd name="connsiteY129" fmla="*/ 38291 h 1018317"/>
                <a:gd name="connsiteX130" fmla="*/ 355378 w 907541"/>
                <a:gd name="connsiteY130" fmla="*/ 37338 h 1018317"/>
                <a:gd name="connsiteX131" fmla="*/ 449580 w 907541"/>
                <a:gd name="connsiteY131" fmla="*/ 16193 h 1018317"/>
                <a:gd name="connsiteX132" fmla="*/ 449675 w 907541"/>
                <a:gd name="connsiteY132" fmla="*/ 16764 h 1018317"/>
                <a:gd name="connsiteX133" fmla="*/ 378905 w 907541"/>
                <a:gd name="connsiteY133" fmla="*/ 126683 h 1018317"/>
                <a:gd name="connsiteX134" fmla="*/ 209931 w 907541"/>
                <a:gd name="connsiteY134" fmla="*/ 214884 h 1018317"/>
                <a:gd name="connsiteX135" fmla="*/ 197358 w 907541"/>
                <a:gd name="connsiteY135" fmla="*/ 223456 h 1018317"/>
                <a:gd name="connsiteX136" fmla="*/ 147923 w 907541"/>
                <a:gd name="connsiteY136" fmla="*/ 260604 h 1018317"/>
                <a:gd name="connsiteX137" fmla="*/ 341471 w 907541"/>
                <a:gd name="connsiteY137" fmla="*/ 44101 h 1018317"/>
                <a:gd name="connsiteX138" fmla="*/ 131350 w 907541"/>
                <a:gd name="connsiteY138" fmla="*/ 335661 h 1018317"/>
                <a:gd name="connsiteX139" fmla="*/ 188690 w 907541"/>
                <a:gd name="connsiteY139" fmla="*/ 382143 h 1018317"/>
                <a:gd name="connsiteX140" fmla="*/ 357854 w 907541"/>
                <a:gd name="connsiteY140" fmla="*/ 615601 h 1018317"/>
                <a:gd name="connsiteX141" fmla="*/ 357854 w 907541"/>
                <a:gd name="connsiteY141" fmla="*/ 671036 h 1018317"/>
                <a:gd name="connsiteX142" fmla="*/ 284893 w 907541"/>
                <a:gd name="connsiteY142" fmla="*/ 671036 h 1018317"/>
                <a:gd name="connsiteX143" fmla="*/ 207740 w 907541"/>
                <a:gd name="connsiteY143" fmla="*/ 681704 h 1018317"/>
                <a:gd name="connsiteX144" fmla="*/ 131350 w 907541"/>
                <a:gd name="connsiteY144" fmla="*/ 335661 h 1018317"/>
                <a:gd name="connsiteX145" fmla="*/ 890683 w 907541"/>
                <a:gd name="connsiteY145" fmla="*/ 1001173 h 1018317"/>
                <a:gd name="connsiteX146" fmla="*/ 890397 w 907541"/>
                <a:gd name="connsiteY146" fmla="*/ 1001173 h 1018317"/>
                <a:gd name="connsiteX147" fmla="*/ 17145 w 907541"/>
                <a:gd name="connsiteY147" fmla="*/ 1001173 h 1018317"/>
                <a:gd name="connsiteX148" fmla="*/ 17145 w 907541"/>
                <a:gd name="connsiteY148" fmla="*/ 955929 h 1018317"/>
                <a:gd name="connsiteX149" fmla="*/ 284988 w 907541"/>
                <a:gd name="connsiteY149" fmla="*/ 688086 h 1018317"/>
                <a:gd name="connsiteX150" fmla="*/ 358807 w 907541"/>
                <a:gd name="connsiteY150" fmla="*/ 688086 h 1018317"/>
                <a:gd name="connsiteX151" fmla="*/ 369856 w 907541"/>
                <a:gd name="connsiteY151" fmla="*/ 723519 h 1018317"/>
                <a:gd name="connsiteX152" fmla="*/ 370332 w 907541"/>
                <a:gd name="connsiteY152" fmla="*/ 724376 h 1018317"/>
                <a:gd name="connsiteX153" fmla="*/ 372618 w 907541"/>
                <a:gd name="connsiteY153" fmla="*/ 728282 h 1018317"/>
                <a:gd name="connsiteX154" fmla="*/ 375475 w 907541"/>
                <a:gd name="connsiteY154" fmla="*/ 732949 h 1018317"/>
                <a:gd name="connsiteX155" fmla="*/ 377285 w 907541"/>
                <a:gd name="connsiteY155" fmla="*/ 735425 h 1018317"/>
                <a:gd name="connsiteX156" fmla="*/ 381476 w 907541"/>
                <a:gd name="connsiteY156" fmla="*/ 740950 h 1018317"/>
                <a:gd name="connsiteX157" fmla="*/ 383000 w 907541"/>
                <a:gd name="connsiteY157" fmla="*/ 742760 h 1018317"/>
                <a:gd name="connsiteX158" fmla="*/ 388144 w 907541"/>
                <a:gd name="connsiteY158" fmla="*/ 748379 h 1018317"/>
                <a:gd name="connsiteX159" fmla="*/ 389573 w 907541"/>
                <a:gd name="connsiteY159" fmla="*/ 749808 h 1018317"/>
                <a:gd name="connsiteX160" fmla="*/ 395383 w 907541"/>
                <a:gd name="connsiteY160" fmla="*/ 755142 h 1018317"/>
                <a:gd name="connsiteX161" fmla="*/ 396907 w 907541"/>
                <a:gd name="connsiteY161" fmla="*/ 756380 h 1018317"/>
                <a:gd name="connsiteX162" fmla="*/ 403289 w 907541"/>
                <a:gd name="connsiteY162" fmla="*/ 761048 h 1018317"/>
                <a:gd name="connsiteX163" fmla="*/ 405003 w 907541"/>
                <a:gd name="connsiteY163" fmla="*/ 762190 h 1018317"/>
                <a:gd name="connsiteX164" fmla="*/ 411671 w 907541"/>
                <a:gd name="connsiteY164" fmla="*/ 766191 h 1018317"/>
                <a:gd name="connsiteX165" fmla="*/ 413671 w 907541"/>
                <a:gd name="connsiteY165" fmla="*/ 767334 h 1018317"/>
                <a:gd name="connsiteX166" fmla="*/ 420434 w 907541"/>
                <a:gd name="connsiteY166" fmla="*/ 770573 h 1018317"/>
                <a:gd name="connsiteX167" fmla="*/ 422720 w 907541"/>
                <a:gd name="connsiteY167" fmla="*/ 771620 h 1018317"/>
                <a:gd name="connsiteX168" fmla="*/ 429578 w 907541"/>
                <a:gd name="connsiteY168" fmla="*/ 774097 h 1018317"/>
                <a:gd name="connsiteX169" fmla="*/ 432245 w 907541"/>
                <a:gd name="connsiteY169" fmla="*/ 774954 h 1018317"/>
                <a:gd name="connsiteX170" fmla="*/ 439198 w 907541"/>
                <a:gd name="connsiteY170" fmla="*/ 776764 h 1018317"/>
                <a:gd name="connsiteX171" fmla="*/ 442150 w 907541"/>
                <a:gd name="connsiteY171" fmla="*/ 777431 h 1018317"/>
                <a:gd name="connsiteX172" fmla="*/ 449485 w 907541"/>
                <a:gd name="connsiteY172" fmla="*/ 778574 h 1018317"/>
                <a:gd name="connsiteX173" fmla="*/ 452342 w 907541"/>
                <a:gd name="connsiteY173" fmla="*/ 778955 h 1018317"/>
                <a:gd name="connsiteX174" fmla="*/ 462725 w 907541"/>
                <a:gd name="connsiteY174" fmla="*/ 779431 h 1018317"/>
                <a:gd name="connsiteX175" fmla="*/ 473107 w 907541"/>
                <a:gd name="connsiteY175" fmla="*/ 778955 h 1018317"/>
                <a:gd name="connsiteX176" fmla="*/ 475964 w 907541"/>
                <a:gd name="connsiteY176" fmla="*/ 778574 h 1018317"/>
                <a:gd name="connsiteX177" fmla="*/ 483299 w 907541"/>
                <a:gd name="connsiteY177" fmla="*/ 777431 h 1018317"/>
                <a:gd name="connsiteX178" fmla="*/ 486251 w 907541"/>
                <a:gd name="connsiteY178" fmla="*/ 776764 h 1018317"/>
                <a:gd name="connsiteX179" fmla="*/ 493205 w 907541"/>
                <a:gd name="connsiteY179" fmla="*/ 774954 h 1018317"/>
                <a:gd name="connsiteX180" fmla="*/ 495872 w 907541"/>
                <a:gd name="connsiteY180" fmla="*/ 774097 h 1018317"/>
                <a:gd name="connsiteX181" fmla="*/ 502730 w 907541"/>
                <a:gd name="connsiteY181" fmla="*/ 771620 h 1018317"/>
                <a:gd name="connsiteX182" fmla="*/ 505016 w 907541"/>
                <a:gd name="connsiteY182" fmla="*/ 770573 h 1018317"/>
                <a:gd name="connsiteX183" fmla="*/ 511778 w 907541"/>
                <a:gd name="connsiteY183" fmla="*/ 767334 h 1018317"/>
                <a:gd name="connsiteX184" fmla="*/ 513779 w 907541"/>
                <a:gd name="connsiteY184" fmla="*/ 766191 h 1018317"/>
                <a:gd name="connsiteX185" fmla="*/ 520446 w 907541"/>
                <a:gd name="connsiteY185" fmla="*/ 762190 h 1018317"/>
                <a:gd name="connsiteX186" fmla="*/ 522161 w 907541"/>
                <a:gd name="connsiteY186" fmla="*/ 761048 h 1018317"/>
                <a:gd name="connsiteX187" fmla="*/ 528542 w 907541"/>
                <a:gd name="connsiteY187" fmla="*/ 756380 h 1018317"/>
                <a:gd name="connsiteX188" fmla="*/ 530066 w 907541"/>
                <a:gd name="connsiteY188" fmla="*/ 755142 h 1018317"/>
                <a:gd name="connsiteX189" fmla="*/ 535877 w 907541"/>
                <a:gd name="connsiteY189" fmla="*/ 749808 h 1018317"/>
                <a:gd name="connsiteX190" fmla="*/ 537305 w 907541"/>
                <a:gd name="connsiteY190" fmla="*/ 748379 h 1018317"/>
                <a:gd name="connsiteX191" fmla="*/ 542449 w 907541"/>
                <a:gd name="connsiteY191" fmla="*/ 742760 h 1018317"/>
                <a:gd name="connsiteX192" fmla="*/ 543973 w 907541"/>
                <a:gd name="connsiteY192" fmla="*/ 740950 h 1018317"/>
                <a:gd name="connsiteX193" fmla="*/ 548164 w 907541"/>
                <a:gd name="connsiteY193" fmla="*/ 735425 h 1018317"/>
                <a:gd name="connsiteX194" fmla="*/ 549974 w 907541"/>
                <a:gd name="connsiteY194" fmla="*/ 732949 h 1018317"/>
                <a:gd name="connsiteX195" fmla="*/ 552831 w 907541"/>
                <a:gd name="connsiteY195" fmla="*/ 728282 h 1018317"/>
                <a:gd name="connsiteX196" fmla="*/ 555117 w 907541"/>
                <a:gd name="connsiteY196" fmla="*/ 724376 h 1018317"/>
                <a:gd name="connsiteX197" fmla="*/ 555498 w 907541"/>
                <a:gd name="connsiteY197" fmla="*/ 723519 h 1018317"/>
                <a:gd name="connsiteX198" fmla="*/ 566547 w 907541"/>
                <a:gd name="connsiteY198" fmla="*/ 688086 h 1018317"/>
                <a:gd name="connsiteX199" fmla="*/ 622935 w 907541"/>
                <a:gd name="connsiteY199" fmla="*/ 688086 h 1018317"/>
                <a:gd name="connsiteX200" fmla="*/ 890778 w 907541"/>
                <a:gd name="connsiteY200" fmla="*/ 955929 h 1018317"/>
                <a:gd name="connsiteX201" fmla="*/ 890778 w 907541"/>
                <a:gd name="connsiteY201" fmla="*/ 1001173 h 1018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</a:cxnLst>
              <a:rect l="l" t="t" r="r" b="b"/>
              <a:pathLst>
                <a:path w="907541" h="1018317">
                  <a:moveTo>
                    <a:pt x="724948" y="690086"/>
                  </a:moveTo>
                  <a:cubicBezTo>
                    <a:pt x="749046" y="656844"/>
                    <a:pt x="837152" y="517208"/>
                    <a:pt x="798671" y="296132"/>
                  </a:cubicBezTo>
                  <a:cubicBezTo>
                    <a:pt x="758285" y="123063"/>
                    <a:pt x="615029" y="44768"/>
                    <a:pt x="575310" y="26099"/>
                  </a:cubicBezTo>
                  <a:lnTo>
                    <a:pt x="575310" y="26099"/>
                  </a:lnTo>
                  <a:cubicBezTo>
                    <a:pt x="575215" y="26099"/>
                    <a:pt x="575120" y="26003"/>
                    <a:pt x="575024" y="26003"/>
                  </a:cubicBezTo>
                  <a:cubicBezTo>
                    <a:pt x="568833" y="23146"/>
                    <a:pt x="565214" y="21622"/>
                    <a:pt x="564928" y="21527"/>
                  </a:cubicBezTo>
                  <a:lnTo>
                    <a:pt x="564928" y="21527"/>
                  </a:lnTo>
                  <a:cubicBezTo>
                    <a:pt x="532733" y="8096"/>
                    <a:pt x="497586" y="0"/>
                    <a:pt x="460629" y="0"/>
                  </a:cubicBezTo>
                  <a:cubicBezTo>
                    <a:pt x="424053" y="0"/>
                    <a:pt x="388620" y="8287"/>
                    <a:pt x="356616" y="21622"/>
                  </a:cubicBezTo>
                  <a:lnTo>
                    <a:pt x="356616" y="21527"/>
                  </a:lnTo>
                  <a:cubicBezTo>
                    <a:pt x="356330" y="21622"/>
                    <a:pt x="352711" y="23051"/>
                    <a:pt x="346615" y="26003"/>
                  </a:cubicBezTo>
                  <a:cubicBezTo>
                    <a:pt x="346520" y="26003"/>
                    <a:pt x="346424" y="26099"/>
                    <a:pt x="346424" y="26099"/>
                  </a:cubicBezTo>
                  <a:lnTo>
                    <a:pt x="346424" y="26099"/>
                  </a:lnTo>
                  <a:cubicBezTo>
                    <a:pt x="306610" y="44672"/>
                    <a:pt x="163163" y="122968"/>
                    <a:pt x="122873" y="296132"/>
                  </a:cubicBezTo>
                  <a:cubicBezTo>
                    <a:pt x="85725" y="509207"/>
                    <a:pt x="166306" y="646652"/>
                    <a:pt x="193739" y="686086"/>
                  </a:cubicBezTo>
                  <a:cubicBezTo>
                    <a:pt x="81248" y="724186"/>
                    <a:pt x="0" y="830771"/>
                    <a:pt x="0" y="955929"/>
                  </a:cubicBezTo>
                  <a:lnTo>
                    <a:pt x="0" y="1018318"/>
                  </a:lnTo>
                  <a:lnTo>
                    <a:pt x="907542" y="1018318"/>
                  </a:lnTo>
                  <a:lnTo>
                    <a:pt x="907542" y="955929"/>
                  </a:lnTo>
                  <a:cubicBezTo>
                    <a:pt x="907542" y="834866"/>
                    <a:pt x="831628" y="731330"/>
                    <a:pt x="724948" y="690086"/>
                  </a:cubicBezTo>
                  <a:close/>
                  <a:moveTo>
                    <a:pt x="711137" y="685133"/>
                  </a:moveTo>
                  <a:cubicBezTo>
                    <a:pt x="683228" y="675989"/>
                    <a:pt x="653510" y="671036"/>
                    <a:pt x="622649" y="671036"/>
                  </a:cubicBezTo>
                  <a:lnTo>
                    <a:pt x="567119" y="671036"/>
                  </a:lnTo>
                  <a:lnTo>
                    <a:pt x="567119" y="614172"/>
                  </a:lnTo>
                  <a:cubicBezTo>
                    <a:pt x="659130" y="574929"/>
                    <a:pt x="725234" y="486632"/>
                    <a:pt x="732568" y="382143"/>
                  </a:cubicBezTo>
                  <a:cubicBezTo>
                    <a:pt x="759619" y="379000"/>
                    <a:pt x="781812" y="360236"/>
                    <a:pt x="790099" y="335185"/>
                  </a:cubicBezTo>
                  <a:cubicBezTo>
                    <a:pt x="813816" y="539306"/>
                    <a:pt x="727710" y="663416"/>
                    <a:pt x="711137" y="685133"/>
                  </a:cubicBezTo>
                  <a:close/>
                  <a:moveTo>
                    <a:pt x="369570" y="601599"/>
                  </a:moveTo>
                  <a:lnTo>
                    <a:pt x="360998" y="598265"/>
                  </a:lnTo>
                  <a:cubicBezTo>
                    <a:pt x="269367" y="559499"/>
                    <a:pt x="205073" y="468630"/>
                    <a:pt x="205073" y="363093"/>
                  </a:cubicBezTo>
                  <a:lnTo>
                    <a:pt x="205073" y="271463"/>
                  </a:lnTo>
                  <a:cubicBezTo>
                    <a:pt x="205073" y="258413"/>
                    <a:pt x="206121" y="245555"/>
                    <a:pt x="208026" y="233077"/>
                  </a:cubicBezTo>
                  <a:lnTo>
                    <a:pt x="217361" y="226695"/>
                  </a:lnTo>
                  <a:cubicBezTo>
                    <a:pt x="258223" y="198787"/>
                    <a:pt x="309086" y="164116"/>
                    <a:pt x="383000" y="140208"/>
                  </a:cubicBezTo>
                  <a:cubicBezTo>
                    <a:pt x="424434" y="126778"/>
                    <a:pt x="446056" y="78867"/>
                    <a:pt x="456533" y="44482"/>
                  </a:cubicBezTo>
                  <a:cubicBezTo>
                    <a:pt x="466916" y="79058"/>
                    <a:pt x="489014" y="129159"/>
                    <a:pt x="532257" y="142875"/>
                  </a:cubicBezTo>
                  <a:cubicBezTo>
                    <a:pt x="607505" y="166783"/>
                    <a:pt x="659321" y="201549"/>
                    <a:pt x="700945" y="229362"/>
                  </a:cubicBezTo>
                  <a:lnTo>
                    <a:pt x="713518" y="237744"/>
                  </a:lnTo>
                  <a:cubicBezTo>
                    <a:pt x="714947" y="248793"/>
                    <a:pt x="715994" y="260033"/>
                    <a:pt x="715994" y="271463"/>
                  </a:cubicBezTo>
                  <a:lnTo>
                    <a:pt x="715994" y="363093"/>
                  </a:lnTo>
                  <a:cubicBezTo>
                    <a:pt x="715994" y="467582"/>
                    <a:pt x="652844" y="557689"/>
                    <a:pt x="562737" y="597122"/>
                  </a:cubicBezTo>
                  <a:lnTo>
                    <a:pt x="555308" y="600075"/>
                  </a:lnTo>
                  <a:cubicBezTo>
                    <a:pt x="495967" y="624078"/>
                    <a:pt x="429197" y="624554"/>
                    <a:pt x="369570" y="601599"/>
                  </a:cubicBezTo>
                  <a:close/>
                  <a:moveTo>
                    <a:pt x="549974" y="620649"/>
                  </a:moveTo>
                  <a:lnTo>
                    <a:pt x="549974" y="674561"/>
                  </a:lnTo>
                  <a:lnTo>
                    <a:pt x="549783" y="679228"/>
                  </a:lnTo>
                  <a:cubicBezTo>
                    <a:pt x="549497" y="685038"/>
                    <a:pt x="548640" y="690753"/>
                    <a:pt x="547307" y="696278"/>
                  </a:cubicBezTo>
                  <a:cubicBezTo>
                    <a:pt x="546640" y="698945"/>
                    <a:pt x="545878" y="701516"/>
                    <a:pt x="545021" y="703993"/>
                  </a:cubicBezTo>
                  <a:cubicBezTo>
                    <a:pt x="544925" y="704279"/>
                    <a:pt x="544735" y="704564"/>
                    <a:pt x="544640" y="704850"/>
                  </a:cubicBezTo>
                  <a:cubicBezTo>
                    <a:pt x="543878" y="707041"/>
                    <a:pt x="542925" y="709232"/>
                    <a:pt x="541973" y="711327"/>
                  </a:cubicBezTo>
                  <a:cubicBezTo>
                    <a:pt x="541687" y="711994"/>
                    <a:pt x="541401" y="712565"/>
                    <a:pt x="541020" y="713232"/>
                  </a:cubicBezTo>
                  <a:cubicBezTo>
                    <a:pt x="540163" y="714947"/>
                    <a:pt x="539306" y="716661"/>
                    <a:pt x="538353" y="718376"/>
                  </a:cubicBezTo>
                  <a:cubicBezTo>
                    <a:pt x="537782" y="719328"/>
                    <a:pt x="537115" y="720376"/>
                    <a:pt x="536543" y="721328"/>
                  </a:cubicBezTo>
                  <a:cubicBezTo>
                    <a:pt x="535781" y="722567"/>
                    <a:pt x="534924" y="723900"/>
                    <a:pt x="534067" y="725138"/>
                  </a:cubicBezTo>
                  <a:cubicBezTo>
                    <a:pt x="533210" y="726377"/>
                    <a:pt x="532257" y="727615"/>
                    <a:pt x="531305" y="728853"/>
                  </a:cubicBezTo>
                  <a:cubicBezTo>
                    <a:pt x="530638" y="729710"/>
                    <a:pt x="529971" y="730663"/>
                    <a:pt x="529209" y="731520"/>
                  </a:cubicBezTo>
                  <a:cubicBezTo>
                    <a:pt x="527971" y="732949"/>
                    <a:pt x="526733" y="734378"/>
                    <a:pt x="525399" y="735711"/>
                  </a:cubicBezTo>
                  <a:cubicBezTo>
                    <a:pt x="524923" y="736283"/>
                    <a:pt x="524256" y="736949"/>
                    <a:pt x="523780" y="737426"/>
                  </a:cubicBezTo>
                  <a:cubicBezTo>
                    <a:pt x="522256" y="738950"/>
                    <a:pt x="520637" y="740378"/>
                    <a:pt x="519017" y="741807"/>
                  </a:cubicBezTo>
                  <a:cubicBezTo>
                    <a:pt x="518541" y="742188"/>
                    <a:pt x="518160" y="742569"/>
                    <a:pt x="517779" y="742950"/>
                  </a:cubicBezTo>
                  <a:cubicBezTo>
                    <a:pt x="515969" y="744379"/>
                    <a:pt x="513969" y="745903"/>
                    <a:pt x="512159" y="747236"/>
                  </a:cubicBezTo>
                  <a:cubicBezTo>
                    <a:pt x="511778" y="747522"/>
                    <a:pt x="511588" y="747713"/>
                    <a:pt x="511207" y="747903"/>
                  </a:cubicBezTo>
                  <a:cubicBezTo>
                    <a:pt x="509111" y="749237"/>
                    <a:pt x="507111" y="750570"/>
                    <a:pt x="504825" y="751713"/>
                  </a:cubicBezTo>
                  <a:cubicBezTo>
                    <a:pt x="504539" y="751904"/>
                    <a:pt x="504254" y="752094"/>
                    <a:pt x="503968" y="752189"/>
                  </a:cubicBezTo>
                  <a:cubicBezTo>
                    <a:pt x="501872" y="753428"/>
                    <a:pt x="499586" y="754380"/>
                    <a:pt x="497300" y="755333"/>
                  </a:cubicBezTo>
                  <a:cubicBezTo>
                    <a:pt x="496919" y="755523"/>
                    <a:pt x="496634" y="755713"/>
                    <a:pt x="496348" y="755713"/>
                  </a:cubicBezTo>
                  <a:cubicBezTo>
                    <a:pt x="494157" y="756666"/>
                    <a:pt x="491871" y="757428"/>
                    <a:pt x="489585" y="758190"/>
                  </a:cubicBezTo>
                  <a:cubicBezTo>
                    <a:pt x="489204" y="758381"/>
                    <a:pt x="488728" y="758571"/>
                    <a:pt x="488347" y="758571"/>
                  </a:cubicBezTo>
                  <a:cubicBezTo>
                    <a:pt x="486156" y="759238"/>
                    <a:pt x="483870" y="759809"/>
                    <a:pt x="481679" y="760286"/>
                  </a:cubicBezTo>
                  <a:cubicBezTo>
                    <a:pt x="481108" y="760381"/>
                    <a:pt x="480536" y="760571"/>
                    <a:pt x="480060" y="760762"/>
                  </a:cubicBezTo>
                  <a:cubicBezTo>
                    <a:pt x="477869" y="761143"/>
                    <a:pt x="475583" y="761524"/>
                    <a:pt x="473297" y="761810"/>
                  </a:cubicBezTo>
                  <a:cubicBezTo>
                    <a:pt x="472726" y="761905"/>
                    <a:pt x="472059" y="762000"/>
                    <a:pt x="471392" y="762095"/>
                  </a:cubicBezTo>
                  <a:cubicBezTo>
                    <a:pt x="468440" y="762381"/>
                    <a:pt x="465582" y="762572"/>
                    <a:pt x="462534" y="762572"/>
                  </a:cubicBezTo>
                  <a:cubicBezTo>
                    <a:pt x="459581" y="762572"/>
                    <a:pt x="456629" y="762381"/>
                    <a:pt x="453676" y="762095"/>
                  </a:cubicBezTo>
                  <a:cubicBezTo>
                    <a:pt x="453104" y="762000"/>
                    <a:pt x="452438" y="761905"/>
                    <a:pt x="451771" y="761810"/>
                  </a:cubicBezTo>
                  <a:cubicBezTo>
                    <a:pt x="449485" y="761524"/>
                    <a:pt x="447199" y="761238"/>
                    <a:pt x="445008" y="760762"/>
                  </a:cubicBezTo>
                  <a:cubicBezTo>
                    <a:pt x="444437" y="760667"/>
                    <a:pt x="443865" y="760476"/>
                    <a:pt x="443389" y="760286"/>
                  </a:cubicBezTo>
                  <a:cubicBezTo>
                    <a:pt x="441198" y="759809"/>
                    <a:pt x="438817" y="759238"/>
                    <a:pt x="436721" y="758571"/>
                  </a:cubicBezTo>
                  <a:cubicBezTo>
                    <a:pt x="436245" y="758381"/>
                    <a:pt x="435864" y="758190"/>
                    <a:pt x="435483" y="758190"/>
                  </a:cubicBezTo>
                  <a:cubicBezTo>
                    <a:pt x="433197" y="757428"/>
                    <a:pt x="430911" y="756666"/>
                    <a:pt x="428720" y="755713"/>
                  </a:cubicBezTo>
                  <a:cubicBezTo>
                    <a:pt x="428339" y="755523"/>
                    <a:pt x="428054" y="755333"/>
                    <a:pt x="427768" y="755333"/>
                  </a:cubicBezTo>
                  <a:cubicBezTo>
                    <a:pt x="425577" y="754285"/>
                    <a:pt x="423291" y="753237"/>
                    <a:pt x="421100" y="752189"/>
                  </a:cubicBezTo>
                  <a:cubicBezTo>
                    <a:pt x="420815" y="751999"/>
                    <a:pt x="420529" y="751808"/>
                    <a:pt x="420243" y="751713"/>
                  </a:cubicBezTo>
                  <a:cubicBezTo>
                    <a:pt x="418148" y="750475"/>
                    <a:pt x="415957" y="749237"/>
                    <a:pt x="413861" y="747903"/>
                  </a:cubicBezTo>
                  <a:cubicBezTo>
                    <a:pt x="413480" y="747617"/>
                    <a:pt x="413290" y="747427"/>
                    <a:pt x="412909" y="747236"/>
                  </a:cubicBezTo>
                  <a:cubicBezTo>
                    <a:pt x="410909" y="745903"/>
                    <a:pt x="409099" y="744474"/>
                    <a:pt x="407289" y="742950"/>
                  </a:cubicBezTo>
                  <a:cubicBezTo>
                    <a:pt x="406813" y="742569"/>
                    <a:pt x="406432" y="742283"/>
                    <a:pt x="406051" y="741807"/>
                  </a:cubicBezTo>
                  <a:cubicBezTo>
                    <a:pt x="404432" y="740474"/>
                    <a:pt x="402812" y="738950"/>
                    <a:pt x="401288" y="737426"/>
                  </a:cubicBezTo>
                  <a:cubicBezTo>
                    <a:pt x="400717" y="736854"/>
                    <a:pt x="400145" y="736283"/>
                    <a:pt x="399669" y="735711"/>
                  </a:cubicBezTo>
                  <a:cubicBezTo>
                    <a:pt x="398431" y="734378"/>
                    <a:pt x="397097" y="732949"/>
                    <a:pt x="395859" y="731520"/>
                  </a:cubicBezTo>
                  <a:cubicBezTo>
                    <a:pt x="395192" y="730663"/>
                    <a:pt x="394525" y="729710"/>
                    <a:pt x="393764" y="728853"/>
                  </a:cubicBezTo>
                  <a:cubicBezTo>
                    <a:pt x="392811" y="727615"/>
                    <a:pt x="391859" y="726472"/>
                    <a:pt x="391001" y="725138"/>
                  </a:cubicBezTo>
                  <a:cubicBezTo>
                    <a:pt x="390144" y="723900"/>
                    <a:pt x="389382" y="722662"/>
                    <a:pt x="388525" y="721328"/>
                  </a:cubicBezTo>
                  <a:cubicBezTo>
                    <a:pt x="387953" y="720376"/>
                    <a:pt x="387287" y="719423"/>
                    <a:pt x="386715" y="718376"/>
                  </a:cubicBezTo>
                  <a:cubicBezTo>
                    <a:pt x="385763" y="716661"/>
                    <a:pt x="384905" y="714947"/>
                    <a:pt x="384048" y="713232"/>
                  </a:cubicBezTo>
                  <a:cubicBezTo>
                    <a:pt x="383667" y="712661"/>
                    <a:pt x="383476" y="711994"/>
                    <a:pt x="383096" y="711327"/>
                  </a:cubicBezTo>
                  <a:cubicBezTo>
                    <a:pt x="382143" y="709232"/>
                    <a:pt x="381286" y="707041"/>
                    <a:pt x="380429" y="704850"/>
                  </a:cubicBezTo>
                  <a:cubicBezTo>
                    <a:pt x="380333" y="704564"/>
                    <a:pt x="380143" y="704279"/>
                    <a:pt x="380048" y="703993"/>
                  </a:cubicBezTo>
                  <a:cubicBezTo>
                    <a:pt x="379190" y="701421"/>
                    <a:pt x="378428" y="698849"/>
                    <a:pt x="377762" y="696278"/>
                  </a:cubicBezTo>
                  <a:cubicBezTo>
                    <a:pt x="376428" y="690753"/>
                    <a:pt x="375666" y="685133"/>
                    <a:pt x="375285" y="679228"/>
                  </a:cubicBezTo>
                  <a:lnTo>
                    <a:pt x="375095" y="674561"/>
                  </a:lnTo>
                  <a:lnTo>
                    <a:pt x="375095" y="621983"/>
                  </a:lnTo>
                  <a:cubicBezTo>
                    <a:pt x="395764" y="628840"/>
                    <a:pt x="417481" y="633222"/>
                    <a:pt x="439960" y="634937"/>
                  </a:cubicBezTo>
                  <a:cubicBezTo>
                    <a:pt x="440341" y="634937"/>
                    <a:pt x="440626" y="635032"/>
                    <a:pt x="440912" y="635032"/>
                  </a:cubicBezTo>
                  <a:cubicBezTo>
                    <a:pt x="447389" y="635508"/>
                    <a:pt x="454057" y="635794"/>
                    <a:pt x="460629" y="635794"/>
                  </a:cubicBezTo>
                  <a:cubicBezTo>
                    <a:pt x="491966" y="635794"/>
                    <a:pt x="521970" y="630365"/>
                    <a:pt x="549974" y="620649"/>
                  </a:cubicBezTo>
                  <a:close/>
                  <a:moveTo>
                    <a:pt x="187928" y="262795"/>
                  </a:moveTo>
                  <a:lnTo>
                    <a:pt x="187928" y="271463"/>
                  </a:lnTo>
                  <a:lnTo>
                    <a:pt x="187928" y="363093"/>
                  </a:lnTo>
                  <a:lnTo>
                    <a:pt x="187928" y="364712"/>
                  </a:lnTo>
                  <a:cubicBezTo>
                    <a:pt x="163544" y="360617"/>
                    <a:pt x="144780" y="339376"/>
                    <a:pt x="144780" y="313754"/>
                  </a:cubicBezTo>
                  <a:cubicBezTo>
                    <a:pt x="144780" y="288131"/>
                    <a:pt x="163449" y="266891"/>
                    <a:pt x="187928" y="262795"/>
                  </a:cubicBezTo>
                  <a:close/>
                  <a:moveTo>
                    <a:pt x="776478" y="313754"/>
                  </a:moveTo>
                  <a:cubicBezTo>
                    <a:pt x="776478" y="339376"/>
                    <a:pt x="757809" y="360617"/>
                    <a:pt x="733330" y="364712"/>
                  </a:cubicBezTo>
                  <a:lnTo>
                    <a:pt x="733330" y="363093"/>
                  </a:lnTo>
                  <a:lnTo>
                    <a:pt x="733330" y="271463"/>
                  </a:lnTo>
                  <a:lnTo>
                    <a:pt x="733330" y="262795"/>
                  </a:lnTo>
                  <a:cubicBezTo>
                    <a:pt x="757714" y="266891"/>
                    <a:pt x="776478" y="288131"/>
                    <a:pt x="776478" y="313754"/>
                  </a:cubicBezTo>
                  <a:close/>
                  <a:moveTo>
                    <a:pt x="562451" y="35719"/>
                  </a:moveTo>
                  <a:cubicBezTo>
                    <a:pt x="566642" y="37529"/>
                    <a:pt x="570833" y="39434"/>
                    <a:pt x="574929" y="41529"/>
                  </a:cubicBezTo>
                  <a:cubicBezTo>
                    <a:pt x="615791" y="61722"/>
                    <a:pt x="729425" y="128873"/>
                    <a:pt x="775335" y="266224"/>
                  </a:cubicBezTo>
                  <a:cubicBezTo>
                    <a:pt x="762953" y="255937"/>
                    <a:pt x="744569" y="241554"/>
                    <a:pt x="721424" y="226219"/>
                  </a:cubicBezTo>
                  <a:lnTo>
                    <a:pt x="708660" y="217646"/>
                  </a:lnTo>
                  <a:cubicBezTo>
                    <a:pt x="666274" y="189262"/>
                    <a:pt x="613601" y="154019"/>
                    <a:pt x="536543" y="129445"/>
                  </a:cubicBezTo>
                  <a:cubicBezTo>
                    <a:pt x="487966" y="114014"/>
                    <a:pt x="468916" y="40862"/>
                    <a:pt x="463772" y="16288"/>
                  </a:cubicBezTo>
                  <a:cubicBezTo>
                    <a:pt x="463772" y="16193"/>
                    <a:pt x="463772" y="16097"/>
                    <a:pt x="463868" y="16002"/>
                  </a:cubicBezTo>
                  <a:cubicBezTo>
                    <a:pt x="498634" y="16383"/>
                    <a:pt x="531781" y="22670"/>
                    <a:pt x="561975" y="35433"/>
                  </a:cubicBezTo>
                  <a:cubicBezTo>
                    <a:pt x="562070" y="35528"/>
                    <a:pt x="562261" y="35624"/>
                    <a:pt x="562451" y="35719"/>
                  </a:cubicBezTo>
                  <a:close/>
                  <a:moveTo>
                    <a:pt x="341471" y="44101"/>
                  </a:moveTo>
                  <a:cubicBezTo>
                    <a:pt x="345376" y="42005"/>
                    <a:pt x="349377" y="40100"/>
                    <a:pt x="353378" y="38291"/>
                  </a:cubicBezTo>
                  <a:cubicBezTo>
                    <a:pt x="354140" y="37910"/>
                    <a:pt x="354711" y="37719"/>
                    <a:pt x="355378" y="37338"/>
                  </a:cubicBezTo>
                  <a:cubicBezTo>
                    <a:pt x="384334" y="24479"/>
                    <a:pt x="416147" y="17431"/>
                    <a:pt x="449580" y="16193"/>
                  </a:cubicBezTo>
                  <a:cubicBezTo>
                    <a:pt x="449580" y="16383"/>
                    <a:pt x="449675" y="16574"/>
                    <a:pt x="449675" y="16764"/>
                  </a:cubicBezTo>
                  <a:cubicBezTo>
                    <a:pt x="443770" y="43910"/>
                    <a:pt x="424720" y="111824"/>
                    <a:pt x="378905" y="126683"/>
                  </a:cubicBezTo>
                  <a:cubicBezTo>
                    <a:pt x="303276" y="151257"/>
                    <a:pt x="251555" y="186500"/>
                    <a:pt x="209931" y="214884"/>
                  </a:cubicBezTo>
                  <a:lnTo>
                    <a:pt x="197358" y="223456"/>
                  </a:lnTo>
                  <a:cubicBezTo>
                    <a:pt x="176784" y="237363"/>
                    <a:pt x="159925" y="250508"/>
                    <a:pt x="147923" y="260604"/>
                  </a:cubicBezTo>
                  <a:cubicBezTo>
                    <a:pt x="193262" y="132207"/>
                    <a:pt x="297561" y="66675"/>
                    <a:pt x="341471" y="44101"/>
                  </a:cubicBezTo>
                  <a:close/>
                  <a:moveTo>
                    <a:pt x="131350" y="335661"/>
                  </a:moveTo>
                  <a:cubicBezTo>
                    <a:pt x="139732" y="360521"/>
                    <a:pt x="161830" y="379000"/>
                    <a:pt x="188690" y="382143"/>
                  </a:cubicBezTo>
                  <a:cubicBezTo>
                    <a:pt x="195929" y="487966"/>
                    <a:pt x="263938" y="577310"/>
                    <a:pt x="357854" y="615601"/>
                  </a:cubicBezTo>
                  <a:lnTo>
                    <a:pt x="357854" y="671036"/>
                  </a:lnTo>
                  <a:lnTo>
                    <a:pt x="284893" y="671036"/>
                  </a:lnTo>
                  <a:cubicBezTo>
                    <a:pt x="258128" y="671036"/>
                    <a:pt x="232315" y="674846"/>
                    <a:pt x="207740" y="681704"/>
                  </a:cubicBezTo>
                  <a:cubicBezTo>
                    <a:pt x="186404" y="652272"/>
                    <a:pt x="108871" y="530352"/>
                    <a:pt x="131350" y="335661"/>
                  </a:cubicBezTo>
                  <a:close/>
                  <a:moveTo>
                    <a:pt x="890683" y="1001173"/>
                  </a:moveTo>
                  <a:lnTo>
                    <a:pt x="890397" y="1001173"/>
                  </a:lnTo>
                  <a:lnTo>
                    <a:pt x="17145" y="1001173"/>
                  </a:lnTo>
                  <a:lnTo>
                    <a:pt x="17145" y="955929"/>
                  </a:lnTo>
                  <a:cubicBezTo>
                    <a:pt x="17145" y="808196"/>
                    <a:pt x="137255" y="688086"/>
                    <a:pt x="284988" y="688086"/>
                  </a:cubicBezTo>
                  <a:lnTo>
                    <a:pt x="358807" y="688086"/>
                  </a:lnTo>
                  <a:cubicBezTo>
                    <a:pt x="360331" y="700754"/>
                    <a:pt x="364236" y="712661"/>
                    <a:pt x="369856" y="723519"/>
                  </a:cubicBezTo>
                  <a:cubicBezTo>
                    <a:pt x="370046" y="723805"/>
                    <a:pt x="370142" y="724090"/>
                    <a:pt x="370332" y="724376"/>
                  </a:cubicBezTo>
                  <a:cubicBezTo>
                    <a:pt x="370999" y="725710"/>
                    <a:pt x="371856" y="727043"/>
                    <a:pt x="372618" y="728282"/>
                  </a:cubicBezTo>
                  <a:cubicBezTo>
                    <a:pt x="373571" y="729806"/>
                    <a:pt x="374523" y="731425"/>
                    <a:pt x="375475" y="732949"/>
                  </a:cubicBezTo>
                  <a:cubicBezTo>
                    <a:pt x="376047" y="733806"/>
                    <a:pt x="376714" y="734568"/>
                    <a:pt x="377285" y="735425"/>
                  </a:cubicBezTo>
                  <a:cubicBezTo>
                    <a:pt x="378619" y="737330"/>
                    <a:pt x="380048" y="739235"/>
                    <a:pt x="381476" y="740950"/>
                  </a:cubicBezTo>
                  <a:cubicBezTo>
                    <a:pt x="381953" y="741521"/>
                    <a:pt x="382524" y="742188"/>
                    <a:pt x="383000" y="742760"/>
                  </a:cubicBezTo>
                  <a:cubicBezTo>
                    <a:pt x="384620" y="744760"/>
                    <a:pt x="386334" y="746570"/>
                    <a:pt x="388144" y="748379"/>
                  </a:cubicBezTo>
                  <a:cubicBezTo>
                    <a:pt x="388620" y="748856"/>
                    <a:pt x="389096" y="749332"/>
                    <a:pt x="389573" y="749808"/>
                  </a:cubicBezTo>
                  <a:cubicBezTo>
                    <a:pt x="391478" y="751618"/>
                    <a:pt x="393383" y="753428"/>
                    <a:pt x="395383" y="755142"/>
                  </a:cubicBezTo>
                  <a:cubicBezTo>
                    <a:pt x="395859" y="755523"/>
                    <a:pt x="396431" y="755999"/>
                    <a:pt x="396907" y="756380"/>
                  </a:cubicBezTo>
                  <a:cubicBezTo>
                    <a:pt x="399002" y="758000"/>
                    <a:pt x="401098" y="759619"/>
                    <a:pt x="403289" y="761048"/>
                  </a:cubicBezTo>
                  <a:cubicBezTo>
                    <a:pt x="403860" y="761429"/>
                    <a:pt x="404432" y="761810"/>
                    <a:pt x="405003" y="762190"/>
                  </a:cubicBezTo>
                  <a:cubicBezTo>
                    <a:pt x="407099" y="763619"/>
                    <a:pt x="409385" y="764953"/>
                    <a:pt x="411671" y="766191"/>
                  </a:cubicBezTo>
                  <a:cubicBezTo>
                    <a:pt x="412337" y="766572"/>
                    <a:pt x="412909" y="766953"/>
                    <a:pt x="413671" y="767334"/>
                  </a:cubicBezTo>
                  <a:cubicBezTo>
                    <a:pt x="415862" y="768572"/>
                    <a:pt x="418148" y="769525"/>
                    <a:pt x="420434" y="770573"/>
                  </a:cubicBezTo>
                  <a:cubicBezTo>
                    <a:pt x="421196" y="770954"/>
                    <a:pt x="421958" y="771239"/>
                    <a:pt x="422720" y="771620"/>
                  </a:cubicBezTo>
                  <a:cubicBezTo>
                    <a:pt x="424910" y="772573"/>
                    <a:pt x="427292" y="773335"/>
                    <a:pt x="429578" y="774097"/>
                  </a:cubicBezTo>
                  <a:cubicBezTo>
                    <a:pt x="430435" y="774383"/>
                    <a:pt x="431292" y="774668"/>
                    <a:pt x="432245" y="774954"/>
                  </a:cubicBezTo>
                  <a:cubicBezTo>
                    <a:pt x="434531" y="775621"/>
                    <a:pt x="436912" y="776192"/>
                    <a:pt x="439198" y="776764"/>
                  </a:cubicBezTo>
                  <a:cubicBezTo>
                    <a:pt x="440150" y="777050"/>
                    <a:pt x="441103" y="777240"/>
                    <a:pt x="442150" y="777431"/>
                  </a:cubicBezTo>
                  <a:cubicBezTo>
                    <a:pt x="444532" y="777907"/>
                    <a:pt x="447008" y="778193"/>
                    <a:pt x="449485" y="778574"/>
                  </a:cubicBezTo>
                  <a:cubicBezTo>
                    <a:pt x="450437" y="778669"/>
                    <a:pt x="451390" y="778859"/>
                    <a:pt x="452342" y="778955"/>
                  </a:cubicBezTo>
                  <a:cubicBezTo>
                    <a:pt x="455771" y="779336"/>
                    <a:pt x="459200" y="779431"/>
                    <a:pt x="462725" y="779431"/>
                  </a:cubicBezTo>
                  <a:cubicBezTo>
                    <a:pt x="466249" y="779431"/>
                    <a:pt x="469678" y="779240"/>
                    <a:pt x="473107" y="778955"/>
                  </a:cubicBezTo>
                  <a:cubicBezTo>
                    <a:pt x="474059" y="778859"/>
                    <a:pt x="475012" y="778669"/>
                    <a:pt x="475964" y="778574"/>
                  </a:cubicBezTo>
                  <a:cubicBezTo>
                    <a:pt x="478441" y="778193"/>
                    <a:pt x="480822" y="777907"/>
                    <a:pt x="483299" y="777431"/>
                  </a:cubicBezTo>
                  <a:cubicBezTo>
                    <a:pt x="484251" y="777240"/>
                    <a:pt x="485204" y="777050"/>
                    <a:pt x="486251" y="776764"/>
                  </a:cubicBezTo>
                  <a:cubicBezTo>
                    <a:pt x="488537" y="776288"/>
                    <a:pt x="490919" y="775621"/>
                    <a:pt x="493205" y="774954"/>
                  </a:cubicBezTo>
                  <a:cubicBezTo>
                    <a:pt x="494062" y="774668"/>
                    <a:pt x="494919" y="774383"/>
                    <a:pt x="495872" y="774097"/>
                  </a:cubicBezTo>
                  <a:cubicBezTo>
                    <a:pt x="498158" y="773335"/>
                    <a:pt x="500539" y="772478"/>
                    <a:pt x="502730" y="771620"/>
                  </a:cubicBezTo>
                  <a:cubicBezTo>
                    <a:pt x="503492" y="771239"/>
                    <a:pt x="504254" y="770954"/>
                    <a:pt x="505016" y="770573"/>
                  </a:cubicBezTo>
                  <a:cubicBezTo>
                    <a:pt x="507301" y="769525"/>
                    <a:pt x="509683" y="768477"/>
                    <a:pt x="511778" y="767334"/>
                  </a:cubicBezTo>
                  <a:cubicBezTo>
                    <a:pt x="512445" y="766953"/>
                    <a:pt x="513017" y="766667"/>
                    <a:pt x="513779" y="766191"/>
                  </a:cubicBezTo>
                  <a:cubicBezTo>
                    <a:pt x="516065" y="764953"/>
                    <a:pt x="518255" y="763524"/>
                    <a:pt x="520446" y="762190"/>
                  </a:cubicBezTo>
                  <a:cubicBezTo>
                    <a:pt x="521018" y="761810"/>
                    <a:pt x="521589" y="761429"/>
                    <a:pt x="522161" y="761048"/>
                  </a:cubicBezTo>
                  <a:cubicBezTo>
                    <a:pt x="524256" y="759524"/>
                    <a:pt x="526447" y="758000"/>
                    <a:pt x="528542" y="756380"/>
                  </a:cubicBezTo>
                  <a:cubicBezTo>
                    <a:pt x="529019" y="755999"/>
                    <a:pt x="529590" y="755618"/>
                    <a:pt x="530066" y="755142"/>
                  </a:cubicBezTo>
                  <a:cubicBezTo>
                    <a:pt x="532162" y="753428"/>
                    <a:pt x="533972" y="751713"/>
                    <a:pt x="535877" y="749808"/>
                  </a:cubicBezTo>
                  <a:cubicBezTo>
                    <a:pt x="536353" y="749332"/>
                    <a:pt x="536829" y="748856"/>
                    <a:pt x="537305" y="748379"/>
                  </a:cubicBezTo>
                  <a:cubicBezTo>
                    <a:pt x="539115" y="746570"/>
                    <a:pt x="540830" y="744665"/>
                    <a:pt x="542449" y="742760"/>
                  </a:cubicBezTo>
                  <a:cubicBezTo>
                    <a:pt x="542925" y="742188"/>
                    <a:pt x="543497" y="741521"/>
                    <a:pt x="543973" y="740950"/>
                  </a:cubicBezTo>
                  <a:cubicBezTo>
                    <a:pt x="545402" y="739140"/>
                    <a:pt x="546830" y="737235"/>
                    <a:pt x="548164" y="735425"/>
                  </a:cubicBezTo>
                  <a:cubicBezTo>
                    <a:pt x="548735" y="734568"/>
                    <a:pt x="549402" y="733806"/>
                    <a:pt x="549974" y="732949"/>
                  </a:cubicBezTo>
                  <a:cubicBezTo>
                    <a:pt x="551021" y="731425"/>
                    <a:pt x="551879" y="729901"/>
                    <a:pt x="552831" y="728282"/>
                  </a:cubicBezTo>
                  <a:cubicBezTo>
                    <a:pt x="553593" y="727043"/>
                    <a:pt x="554450" y="725710"/>
                    <a:pt x="555117" y="724376"/>
                  </a:cubicBezTo>
                  <a:cubicBezTo>
                    <a:pt x="555308" y="724090"/>
                    <a:pt x="555403" y="723805"/>
                    <a:pt x="555498" y="723519"/>
                  </a:cubicBezTo>
                  <a:cubicBezTo>
                    <a:pt x="561118" y="712661"/>
                    <a:pt x="565023" y="700754"/>
                    <a:pt x="566547" y="688086"/>
                  </a:cubicBezTo>
                  <a:lnTo>
                    <a:pt x="622935" y="688086"/>
                  </a:lnTo>
                  <a:cubicBezTo>
                    <a:pt x="770668" y="688086"/>
                    <a:pt x="890778" y="808196"/>
                    <a:pt x="890778" y="955929"/>
                  </a:cubicBezTo>
                  <a:lnTo>
                    <a:pt x="890778" y="1001173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175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0" name="Freihandform: Form 119">
              <a:extLst>
                <a:ext uri="{FF2B5EF4-FFF2-40B4-BE49-F238E27FC236}">
                  <a16:creationId xmlns:a16="http://schemas.microsoft.com/office/drawing/2014/main" id="{552965AC-9681-49FA-87BF-C02E7309A385}"/>
                </a:ext>
              </a:extLst>
            </p:cNvPr>
            <p:cNvSpPr/>
            <p:nvPr/>
          </p:nvSpPr>
          <p:spPr bwMode="gray">
            <a:xfrm>
              <a:off x="6436343" y="4749531"/>
              <a:ext cx="12695" cy="12695"/>
            </a:xfrm>
            <a:custGeom>
              <a:avLst/>
              <a:gdLst/>
              <a:ahLst/>
              <a:cxnLst/>
              <a:rect l="l" t="t" r="r" b="b"/>
              <a:pathLst>
                <a:path w="9525" h="9525"/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1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1" name="Freihandform: Form 120">
              <a:extLst>
                <a:ext uri="{FF2B5EF4-FFF2-40B4-BE49-F238E27FC236}">
                  <a16:creationId xmlns:a16="http://schemas.microsoft.com/office/drawing/2014/main" id="{1CC231B1-8B4D-46A6-AF32-728FB2112B90}"/>
                </a:ext>
              </a:extLst>
            </p:cNvPr>
            <p:cNvSpPr/>
            <p:nvPr/>
          </p:nvSpPr>
          <p:spPr bwMode="gray">
            <a:xfrm>
              <a:off x="6436343" y="4749531"/>
              <a:ext cx="12695" cy="12695"/>
            </a:xfrm>
            <a:custGeom>
              <a:avLst/>
              <a:gdLst/>
              <a:ahLst/>
              <a:cxnLst/>
              <a:rect l="l" t="t" r="r" b="b"/>
              <a:pathLst>
                <a:path w="9525" h="9525"/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1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372711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2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2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7" presetID="22" presetClass="entr" presetSubtype="8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4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6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1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5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1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5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1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6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grpId="1" nodeType="withEffect" p14:presetBounceEnd="25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500">
                                          <p:cBhvr>
                                            <p:cTn id="64" dur="250" fill="hold"/>
                                            <p:tgtEl>
                                              <p:spTgt spid="8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6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 p14:presetBounceEnd="25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500">
                                          <p:cBhvr>
                                            <p:cTn id="70" dur="25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7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7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7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/>
          <p:bldP spid="87" grpId="0" animBg="1"/>
          <p:bldP spid="87" grpId="1" animBg="1"/>
          <p:bldP spid="88" grpId="0" animBg="1"/>
          <p:bldP spid="88" grpId="1" animBg="1"/>
          <p:bldP spid="89" grpId="0" animBg="1"/>
          <p:bldP spid="90" grpId="0" animBg="1"/>
          <p:bldP spid="91" grpId="0" animBg="1"/>
          <p:bldP spid="8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7" presetID="22" presetClass="entr" presetSubtype="8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4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6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1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5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1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5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1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6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250" fill="hold"/>
                                            <p:tgtEl>
                                              <p:spTgt spid="8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6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25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7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7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7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/>
          <p:bldP spid="87" grpId="0" animBg="1"/>
          <p:bldP spid="87" grpId="1" animBg="1"/>
          <p:bldP spid="88" grpId="0" animBg="1"/>
          <p:bldP spid="88" grpId="1" animBg="1"/>
          <p:bldP spid="89" grpId="0" animBg="1"/>
          <p:bldP spid="90" grpId="0" animBg="1"/>
          <p:bldP spid="91" grpId="0" animBg="1"/>
          <p:bldP spid="86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G">
            <a:extLst>
              <a:ext uri="{FF2B5EF4-FFF2-40B4-BE49-F238E27FC236}">
                <a16:creationId xmlns:a16="http://schemas.microsoft.com/office/drawing/2014/main" id="{D1588519-1CBC-42D6-8A46-486098A2E35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18" name="Inhalt 1">
            <a:extLst>
              <a:ext uri="{FF2B5EF4-FFF2-40B4-BE49-F238E27FC236}">
                <a16:creationId xmlns:a16="http://schemas.microsoft.com/office/drawing/2014/main" id="{DBC3B022-D8A1-464F-A01F-2AAB95C9C63E}"/>
              </a:ext>
            </a:extLst>
          </p:cNvPr>
          <p:cNvSpPr>
            <a:spLocks noGrp="1"/>
          </p:cNvSpPr>
          <p:nvPr>
            <p:ph sz="half" idx="1"/>
          </p:nvPr>
        </p:nvSpPr>
        <p:spPr bwMode="gray"/>
        <p:txBody>
          <a:bodyPr lIns="144000" rIns="10800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Bei qualitativen Interviews, die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als Sprachwerke urheberrechtlich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geschützt sind, kann die / der  Rechtsinhaber*in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sowohl die / der Forscher*in als auch die / der Interviewpartner*in </a:t>
            </a:r>
            <a:r>
              <a:rPr lang="de-DE" sz="1400" dirty="0">
                <a:solidFill>
                  <a:schemeClr val="bg1"/>
                </a:solidFill>
              </a:rPr>
              <a:t>sein.</a:t>
            </a: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86A2E296-B280-43B8-B066-1B22776BCD62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lIns="756000"/>
          <a:lstStyle/>
          <a:p>
            <a:r>
              <a:rPr lang="de-DE" dirty="0"/>
              <a:t>Qualitative </a:t>
            </a:r>
            <a:br>
              <a:rPr lang="de-DE" dirty="0"/>
            </a:br>
            <a:r>
              <a:rPr lang="de-DE" dirty="0"/>
              <a:t>Interviews</a:t>
            </a:r>
          </a:p>
        </p:txBody>
      </p:sp>
      <p:sp>
        <p:nvSpPr>
          <p:cNvPr id="12" name="3">
            <a:extLst>
              <a:ext uri="{FF2B5EF4-FFF2-40B4-BE49-F238E27FC236}">
                <a16:creationId xmlns:a16="http://schemas.microsoft.com/office/drawing/2014/main" id="{7B8AF2EE-A23B-46D8-8B81-323DE0F2ABD5}"/>
              </a:ext>
            </a:extLst>
          </p:cNvPr>
          <p:cNvSpPr txBox="1"/>
          <p:nvPr/>
        </p:nvSpPr>
        <p:spPr bwMode="gray">
          <a:xfrm>
            <a:off x="540000" y="215884"/>
            <a:ext cx="1440000" cy="13128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de-DE" sz="9600" dirty="0">
                <a:solidFill>
                  <a:schemeClr val="bg1"/>
                </a:solidFill>
              </a:rPr>
              <a:t>3</a:t>
            </a:r>
          </a:p>
        </p:txBody>
      </p:sp>
      <p:cxnSp>
        <p:nvCxnSpPr>
          <p:cNvPr id="52" name="Gerader Verbinder 1">
            <a:extLst>
              <a:ext uri="{FF2B5EF4-FFF2-40B4-BE49-F238E27FC236}">
                <a16:creationId xmlns:a16="http://schemas.microsoft.com/office/drawing/2014/main" id="{11B83F7A-EA4B-475D-B41B-A2F2CCB34AC3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3579712"/>
            <a:ext cx="0" cy="1476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ICON 1">
            <a:extLst>
              <a:ext uri="{FF2B5EF4-FFF2-40B4-BE49-F238E27FC236}">
                <a16:creationId xmlns:a16="http://schemas.microsoft.com/office/drawing/2014/main" id="{7763900A-265B-4460-A0CD-BFD529FC60C0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05508" y="2780274"/>
            <a:ext cx="504000" cy="457578"/>
            <a:chOff x="4040054" y="2439758"/>
            <a:chExt cx="545223" cy="495004"/>
          </a:xfrm>
        </p:grpSpPr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D4B98D6A-AAF0-4A5E-A95D-65CFFCED1EAB}"/>
                </a:ext>
              </a:extLst>
            </p:cNvPr>
            <p:cNvSpPr/>
            <p:nvPr/>
          </p:nvSpPr>
          <p:spPr bwMode="gray">
            <a:xfrm flipH="1">
              <a:off x="4040054" y="2439758"/>
              <a:ext cx="545223" cy="495004"/>
            </a:xfrm>
            <a:custGeom>
              <a:avLst/>
              <a:gdLst>
                <a:gd name="connsiteX0" fmla="*/ 74676 w 723900"/>
                <a:gd name="connsiteY0" fmla="*/ 0 h 657225"/>
                <a:gd name="connsiteX1" fmla="*/ 658368 w 723900"/>
                <a:gd name="connsiteY1" fmla="*/ 0 h 657225"/>
                <a:gd name="connsiteX2" fmla="*/ 733044 w 723900"/>
                <a:gd name="connsiteY2" fmla="*/ 74676 h 657225"/>
                <a:gd name="connsiteX3" fmla="*/ 733044 w 723900"/>
                <a:gd name="connsiteY3" fmla="*/ 472821 h 657225"/>
                <a:gd name="connsiteX4" fmla="*/ 658368 w 723900"/>
                <a:gd name="connsiteY4" fmla="*/ 547497 h 657225"/>
                <a:gd name="connsiteX5" fmla="*/ 582644 w 723900"/>
                <a:gd name="connsiteY5" fmla="*/ 547497 h 657225"/>
                <a:gd name="connsiteX6" fmla="*/ 582644 w 723900"/>
                <a:gd name="connsiteY6" fmla="*/ 661797 h 657225"/>
                <a:gd name="connsiteX7" fmla="*/ 468344 w 723900"/>
                <a:gd name="connsiteY7" fmla="*/ 547497 h 657225"/>
                <a:gd name="connsiteX8" fmla="*/ 74676 w 723900"/>
                <a:gd name="connsiteY8" fmla="*/ 547497 h 657225"/>
                <a:gd name="connsiteX9" fmla="*/ 0 w 723900"/>
                <a:gd name="connsiteY9" fmla="*/ 472821 h 657225"/>
                <a:gd name="connsiteX10" fmla="*/ 0 w 723900"/>
                <a:gd name="connsiteY10" fmla="*/ 74676 h 657225"/>
                <a:gd name="connsiteX11" fmla="*/ 74676 w 723900"/>
                <a:gd name="connsiteY11" fmla="*/ 0 h 657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3900" h="657225">
                  <a:moveTo>
                    <a:pt x="74676" y="0"/>
                  </a:moveTo>
                  <a:lnTo>
                    <a:pt x="658368" y="0"/>
                  </a:lnTo>
                  <a:cubicBezTo>
                    <a:pt x="699611" y="0"/>
                    <a:pt x="733044" y="33433"/>
                    <a:pt x="733044" y="74676"/>
                  </a:cubicBezTo>
                  <a:lnTo>
                    <a:pt x="733044" y="472821"/>
                  </a:lnTo>
                  <a:cubicBezTo>
                    <a:pt x="733044" y="514064"/>
                    <a:pt x="699611" y="547497"/>
                    <a:pt x="658368" y="547497"/>
                  </a:cubicBezTo>
                  <a:lnTo>
                    <a:pt x="582644" y="547497"/>
                  </a:lnTo>
                  <a:lnTo>
                    <a:pt x="582644" y="661797"/>
                  </a:lnTo>
                  <a:lnTo>
                    <a:pt x="468344" y="547497"/>
                  </a:lnTo>
                  <a:lnTo>
                    <a:pt x="74676" y="547497"/>
                  </a:lnTo>
                  <a:cubicBezTo>
                    <a:pt x="33433" y="547497"/>
                    <a:pt x="0" y="514064"/>
                    <a:pt x="0" y="472821"/>
                  </a:cubicBezTo>
                  <a:lnTo>
                    <a:pt x="0" y="74676"/>
                  </a:lnTo>
                  <a:cubicBezTo>
                    <a:pt x="0" y="33433"/>
                    <a:pt x="33433" y="0"/>
                    <a:pt x="74676" y="0"/>
                  </a:cubicBezTo>
                  <a:close/>
                </a:path>
              </a:pathLst>
            </a:custGeom>
            <a:noFill/>
            <a:ln w="19050" cap="flat">
              <a:solidFill>
                <a:schemeClr val="bg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47" name="Grafik 2">
              <a:extLst>
                <a:ext uri="{FF2B5EF4-FFF2-40B4-BE49-F238E27FC236}">
                  <a16:creationId xmlns:a16="http://schemas.microsoft.com/office/drawing/2014/main" id="{2A73296C-5EFE-4AB7-BBE2-6BAE0917AB28}"/>
                </a:ext>
              </a:extLst>
            </p:cNvPr>
            <p:cNvGrpSpPr/>
            <p:nvPr/>
          </p:nvGrpSpPr>
          <p:grpSpPr bwMode="gray">
            <a:xfrm>
              <a:off x="4244441" y="2515012"/>
              <a:ext cx="136306" cy="245852"/>
              <a:chOff x="10553964" y="2871215"/>
              <a:chExt cx="180975" cy="326421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48" name="Freihandform: Form 47">
                <a:extLst>
                  <a:ext uri="{FF2B5EF4-FFF2-40B4-BE49-F238E27FC236}">
                    <a16:creationId xmlns:a16="http://schemas.microsoft.com/office/drawing/2014/main" id="{A0481FB8-3657-4C88-A39B-AD8DAEABC58B}"/>
                  </a:ext>
                </a:extLst>
              </p:cNvPr>
              <p:cNvSpPr/>
              <p:nvPr/>
            </p:nvSpPr>
            <p:spPr bwMode="gray">
              <a:xfrm>
                <a:off x="10553964" y="2871215"/>
                <a:ext cx="180975" cy="276225"/>
              </a:xfrm>
              <a:custGeom>
                <a:avLst/>
                <a:gdLst>
                  <a:gd name="connsiteX0" fmla="*/ 0 w 180975"/>
                  <a:gd name="connsiteY0" fmla="*/ 95155 h 276225"/>
                  <a:gd name="connsiteX1" fmla="*/ 95155 w 180975"/>
                  <a:gd name="connsiteY1" fmla="*/ 0 h 276225"/>
                  <a:gd name="connsiteX2" fmla="*/ 190310 w 180975"/>
                  <a:gd name="connsiteY2" fmla="*/ 95155 h 276225"/>
                  <a:gd name="connsiteX3" fmla="*/ 95155 w 180975"/>
                  <a:gd name="connsiteY3" fmla="*/ 190310 h 276225"/>
                  <a:gd name="connsiteX4" fmla="*/ 95155 w 180975"/>
                  <a:gd name="connsiteY4" fmla="*/ 279559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276225">
                    <a:moveTo>
                      <a:pt x="0" y="95155"/>
                    </a:moveTo>
                    <a:cubicBezTo>
                      <a:pt x="0" y="42577"/>
                      <a:pt x="42577" y="0"/>
                      <a:pt x="95155" y="0"/>
                    </a:cubicBezTo>
                    <a:cubicBezTo>
                      <a:pt x="147733" y="0"/>
                      <a:pt x="190310" y="42577"/>
                      <a:pt x="190310" y="95155"/>
                    </a:cubicBezTo>
                    <a:cubicBezTo>
                      <a:pt x="190310" y="147733"/>
                      <a:pt x="147733" y="190310"/>
                      <a:pt x="95155" y="190310"/>
                    </a:cubicBezTo>
                    <a:lnTo>
                      <a:pt x="95155" y="279559"/>
                    </a:lnTo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49" name="Freihandform: Form 48">
                <a:extLst>
                  <a:ext uri="{FF2B5EF4-FFF2-40B4-BE49-F238E27FC236}">
                    <a16:creationId xmlns:a16="http://schemas.microsoft.com/office/drawing/2014/main" id="{94BED5F4-FECA-4797-B133-45F43791748A}"/>
                  </a:ext>
                </a:extLst>
              </p:cNvPr>
              <p:cNvSpPr/>
              <p:nvPr/>
            </p:nvSpPr>
            <p:spPr bwMode="gray">
              <a:xfrm>
                <a:off x="10635784" y="3178586"/>
                <a:ext cx="19050" cy="19050"/>
              </a:xfrm>
              <a:custGeom>
                <a:avLst/>
                <a:gdLst>
                  <a:gd name="connsiteX0" fmla="*/ 26670 w 19050"/>
                  <a:gd name="connsiteY0" fmla="*/ 13335 h 19050"/>
                  <a:gd name="connsiteX1" fmla="*/ 13335 w 19050"/>
                  <a:gd name="connsiteY1" fmla="*/ 26670 h 19050"/>
                  <a:gd name="connsiteX2" fmla="*/ 0 w 19050"/>
                  <a:gd name="connsiteY2" fmla="*/ 13335 h 19050"/>
                  <a:gd name="connsiteX3" fmla="*/ 13335 w 19050"/>
                  <a:gd name="connsiteY3" fmla="*/ 0 h 19050"/>
                  <a:gd name="connsiteX4" fmla="*/ 26670 w 19050"/>
                  <a:gd name="connsiteY4" fmla="*/ 1333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26670" y="13335"/>
                    </a:moveTo>
                    <a:cubicBezTo>
                      <a:pt x="26670" y="20700"/>
                      <a:pt x="20700" y="26670"/>
                      <a:pt x="13335" y="26670"/>
                    </a:cubicBezTo>
                    <a:cubicBezTo>
                      <a:pt x="5970" y="26670"/>
                      <a:pt x="0" y="20700"/>
                      <a:pt x="0" y="13335"/>
                    </a:cubicBezTo>
                    <a:cubicBezTo>
                      <a:pt x="0" y="5970"/>
                      <a:pt x="5970" y="0"/>
                      <a:pt x="13335" y="0"/>
                    </a:cubicBezTo>
                    <a:cubicBezTo>
                      <a:pt x="20700" y="0"/>
                      <a:pt x="26670" y="5970"/>
                      <a:pt x="26670" y="13335"/>
                    </a:cubicBezTo>
                    <a:close/>
                  </a:path>
                </a:pathLst>
              </a:custGeom>
              <a:grpFill/>
              <a:ln w="9525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57" name="ICON 2">
            <a:extLst>
              <a:ext uri="{FF2B5EF4-FFF2-40B4-BE49-F238E27FC236}">
                <a16:creationId xmlns:a16="http://schemas.microsoft.com/office/drawing/2014/main" id="{3F0B0BA8-2873-4119-9D89-BB89F19328B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93832" y="2448182"/>
            <a:ext cx="375720" cy="468000"/>
            <a:chOff x="4701014" y="2656905"/>
            <a:chExt cx="542925" cy="676275"/>
          </a:xfrm>
        </p:grpSpPr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AC66E12A-F6C8-4360-81B5-570E8FD119B9}"/>
                </a:ext>
              </a:extLst>
            </p:cNvPr>
            <p:cNvSpPr/>
            <p:nvPr/>
          </p:nvSpPr>
          <p:spPr bwMode="gray">
            <a:xfrm>
              <a:off x="4701014" y="2656905"/>
              <a:ext cx="542925" cy="67627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009CB4"/>
            </a:solidFill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610448C6-40D8-4245-B836-B42ACB4077FB}"/>
                </a:ext>
              </a:extLst>
            </p:cNvPr>
            <p:cNvSpPr/>
            <p:nvPr/>
          </p:nvSpPr>
          <p:spPr bwMode="gray">
            <a:xfrm>
              <a:off x="4909611" y="2792351"/>
              <a:ext cx="133350" cy="342900"/>
            </a:xfrm>
            <a:custGeom>
              <a:avLst/>
              <a:gdLst>
                <a:gd name="connsiteX0" fmla="*/ 100298 w 133350"/>
                <a:gd name="connsiteY0" fmla="*/ 241173 h 342900"/>
                <a:gd name="connsiteX1" fmla="*/ 121349 w 133350"/>
                <a:gd name="connsiteY1" fmla="*/ 285560 h 342900"/>
                <a:gd name="connsiteX2" fmla="*/ 101632 w 133350"/>
                <a:gd name="connsiteY2" fmla="*/ 328041 h 342900"/>
                <a:gd name="connsiteX3" fmla="*/ 50387 w 133350"/>
                <a:gd name="connsiteY3" fmla="*/ 345186 h 342900"/>
                <a:gd name="connsiteX4" fmla="*/ 2286 w 133350"/>
                <a:gd name="connsiteY4" fmla="*/ 334137 h 342900"/>
                <a:gd name="connsiteX5" fmla="*/ 2286 w 133350"/>
                <a:gd name="connsiteY5" fmla="*/ 312420 h 342900"/>
                <a:gd name="connsiteX6" fmla="*/ 50864 w 133350"/>
                <a:gd name="connsiteY6" fmla="*/ 326612 h 342900"/>
                <a:gd name="connsiteX7" fmla="*/ 87440 w 133350"/>
                <a:gd name="connsiteY7" fmla="*/ 315373 h 342900"/>
                <a:gd name="connsiteX8" fmla="*/ 99822 w 133350"/>
                <a:gd name="connsiteY8" fmla="*/ 286036 h 342900"/>
                <a:gd name="connsiteX9" fmla="*/ 93059 w 133350"/>
                <a:gd name="connsiteY9" fmla="*/ 263462 h 342900"/>
                <a:gd name="connsiteX10" fmla="*/ 61913 w 133350"/>
                <a:gd name="connsiteY10" fmla="*/ 241078 h 342900"/>
                <a:gd name="connsiteX11" fmla="*/ 11335 w 133350"/>
                <a:gd name="connsiteY11" fmla="*/ 205454 h 342900"/>
                <a:gd name="connsiteX12" fmla="*/ 0 w 133350"/>
                <a:gd name="connsiteY12" fmla="*/ 167164 h 342900"/>
                <a:gd name="connsiteX13" fmla="*/ 35909 w 133350"/>
                <a:gd name="connsiteY13" fmla="*/ 110395 h 342900"/>
                <a:gd name="connsiteX14" fmla="*/ 8668 w 133350"/>
                <a:gd name="connsiteY14" fmla="*/ 61817 h 342900"/>
                <a:gd name="connsiteX15" fmla="*/ 26860 w 133350"/>
                <a:gd name="connsiteY15" fmla="*/ 17050 h 342900"/>
                <a:gd name="connsiteX16" fmla="*/ 77153 w 133350"/>
                <a:gd name="connsiteY16" fmla="*/ 0 h 342900"/>
                <a:gd name="connsiteX17" fmla="*/ 120396 w 133350"/>
                <a:gd name="connsiteY17" fmla="*/ 8191 h 342900"/>
                <a:gd name="connsiteX18" fmla="*/ 120396 w 133350"/>
                <a:gd name="connsiteY18" fmla="*/ 29432 h 342900"/>
                <a:gd name="connsiteX19" fmla="*/ 76676 w 133350"/>
                <a:gd name="connsiteY19" fmla="*/ 18574 h 342900"/>
                <a:gd name="connsiteX20" fmla="*/ 29909 w 133350"/>
                <a:gd name="connsiteY20" fmla="*/ 60293 h 342900"/>
                <a:gd name="connsiteX21" fmla="*/ 42196 w 133350"/>
                <a:gd name="connsiteY21" fmla="*/ 89535 h 342900"/>
                <a:gd name="connsiteX22" fmla="*/ 89344 w 133350"/>
                <a:gd name="connsiteY22" fmla="*/ 116586 h 342900"/>
                <a:gd name="connsiteX23" fmla="*/ 134398 w 133350"/>
                <a:gd name="connsiteY23" fmla="*/ 178403 h 342900"/>
                <a:gd name="connsiteX24" fmla="*/ 100298 w 133350"/>
                <a:gd name="connsiteY24" fmla="*/ 241173 h 342900"/>
                <a:gd name="connsiteX25" fmla="*/ 53340 w 133350"/>
                <a:gd name="connsiteY25" fmla="*/ 120777 h 342900"/>
                <a:gd name="connsiteX26" fmla="*/ 21431 w 133350"/>
                <a:gd name="connsiteY26" fmla="*/ 165830 h 342900"/>
                <a:gd name="connsiteX27" fmla="*/ 34481 w 133350"/>
                <a:gd name="connsiteY27" fmla="*/ 200311 h 342900"/>
                <a:gd name="connsiteX28" fmla="*/ 84106 w 133350"/>
                <a:gd name="connsiteY28" fmla="*/ 229267 h 342900"/>
                <a:gd name="connsiteX29" fmla="*/ 106299 w 133350"/>
                <a:gd name="connsiteY29" fmla="*/ 207073 h 342900"/>
                <a:gd name="connsiteX30" fmla="*/ 113157 w 133350"/>
                <a:gd name="connsiteY30" fmla="*/ 178498 h 342900"/>
                <a:gd name="connsiteX31" fmla="*/ 102489 w 133350"/>
                <a:gd name="connsiteY31" fmla="*/ 149638 h 342900"/>
                <a:gd name="connsiteX32" fmla="*/ 53340 w 133350"/>
                <a:gd name="connsiteY32" fmla="*/ 12077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3350" h="342900">
                  <a:moveTo>
                    <a:pt x="100298" y="241173"/>
                  </a:moveTo>
                  <a:cubicBezTo>
                    <a:pt x="114300" y="251650"/>
                    <a:pt x="121349" y="266414"/>
                    <a:pt x="121349" y="285560"/>
                  </a:cubicBezTo>
                  <a:cubicBezTo>
                    <a:pt x="121349" y="302419"/>
                    <a:pt x="114776" y="316611"/>
                    <a:pt x="101632" y="328041"/>
                  </a:cubicBezTo>
                  <a:cubicBezTo>
                    <a:pt x="88487" y="339471"/>
                    <a:pt x="71438" y="345186"/>
                    <a:pt x="50387" y="345186"/>
                  </a:cubicBezTo>
                  <a:cubicBezTo>
                    <a:pt x="34576" y="345186"/>
                    <a:pt x="18574" y="341471"/>
                    <a:pt x="2286" y="334137"/>
                  </a:cubicBezTo>
                  <a:lnTo>
                    <a:pt x="2286" y="312420"/>
                  </a:lnTo>
                  <a:cubicBezTo>
                    <a:pt x="19717" y="321850"/>
                    <a:pt x="35909" y="326612"/>
                    <a:pt x="50864" y="326612"/>
                  </a:cubicBezTo>
                  <a:cubicBezTo>
                    <a:pt x="66961" y="326612"/>
                    <a:pt x="79153" y="322897"/>
                    <a:pt x="87440" y="315373"/>
                  </a:cubicBezTo>
                  <a:cubicBezTo>
                    <a:pt x="95726" y="307943"/>
                    <a:pt x="99822" y="298133"/>
                    <a:pt x="99822" y="286036"/>
                  </a:cubicBezTo>
                  <a:cubicBezTo>
                    <a:pt x="99822" y="278035"/>
                    <a:pt x="97536" y="270510"/>
                    <a:pt x="93059" y="263462"/>
                  </a:cubicBezTo>
                  <a:cubicBezTo>
                    <a:pt x="88583" y="256413"/>
                    <a:pt x="78200" y="248888"/>
                    <a:pt x="61913" y="241078"/>
                  </a:cubicBezTo>
                  <a:cubicBezTo>
                    <a:pt x="35719" y="228695"/>
                    <a:pt x="18859" y="216789"/>
                    <a:pt x="11335" y="205454"/>
                  </a:cubicBezTo>
                  <a:cubicBezTo>
                    <a:pt x="3810" y="194120"/>
                    <a:pt x="0" y="181356"/>
                    <a:pt x="0" y="167164"/>
                  </a:cubicBezTo>
                  <a:cubicBezTo>
                    <a:pt x="0" y="141732"/>
                    <a:pt x="12002" y="122777"/>
                    <a:pt x="35909" y="110395"/>
                  </a:cubicBezTo>
                  <a:cubicBezTo>
                    <a:pt x="17717" y="98107"/>
                    <a:pt x="8668" y="81915"/>
                    <a:pt x="8668" y="61817"/>
                  </a:cubicBezTo>
                  <a:cubicBezTo>
                    <a:pt x="8668" y="43339"/>
                    <a:pt x="14764" y="28384"/>
                    <a:pt x="26860" y="17050"/>
                  </a:cubicBezTo>
                  <a:cubicBezTo>
                    <a:pt x="38957" y="5715"/>
                    <a:pt x="55721" y="0"/>
                    <a:pt x="77153" y="0"/>
                  </a:cubicBezTo>
                  <a:cubicBezTo>
                    <a:pt x="93440" y="0"/>
                    <a:pt x="107823" y="2762"/>
                    <a:pt x="120396" y="8191"/>
                  </a:cubicBezTo>
                  <a:lnTo>
                    <a:pt x="120396" y="29432"/>
                  </a:lnTo>
                  <a:cubicBezTo>
                    <a:pt x="107728" y="22193"/>
                    <a:pt x="93155" y="18574"/>
                    <a:pt x="76676" y="18574"/>
                  </a:cubicBezTo>
                  <a:cubicBezTo>
                    <a:pt x="45530" y="18574"/>
                    <a:pt x="29909" y="32480"/>
                    <a:pt x="29909" y="60293"/>
                  </a:cubicBezTo>
                  <a:cubicBezTo>
                    <a:pt x="29909" y="72104"/>
                    <a:pt x="34004" y="81915"/>
                    <a:pt x="42196" y="89535"/>
                  </a:cubicBezTo>
                  <a:cubicBezTo>
                    <a:pt x="50387" y="97250"/>
                    <a:pt x="66104" y="106204"/>
                    <a:pt x="89344" y="116586"/>
                  </a:cubicBezTo>
                  <a:cubicBezTo>
                    <a:pt x="119348" y="130492"/>
                    <a:pt x="134398" y="151066"/>
                    <a:pt x="134398" y="178403"/>
                  </a:cubicBezTo>
                  <a:cubicBezTo>
                    <a:pt x="134493" y="202406"/>
                    <a:pt x="123063" y="223266"/>
                    <a:pt x="100298" y="241173"/>
                  </a:cubicBezTo>
                  <a:close/>
                  <a:moveTo>
                    <a:pt x="53340" y="120777"/>
                  </a:moveTo>
                  <a:cubicBezTo>
                    <a:pt x="32099" y="130397"/>
                    <a:pt x="21431" y="145352"/>
                    <a:pt x="21431" y="165830"/>
                  </a:cubicBezTo>
                  <a:cubicBezTo>
                    <a:pt x="21431" y="180308"/>
                    <a:pt x="25813" y="191834"/>
                    <a:pt x="34481" y="200311"/>
                  </a:cubicBezTo>
                  <a:cubicBezTo>
                    <a:pt x="43148" y="208788"/>
                    <a:pt x="59722" y="218408"/>
                    <a:pt x="84106" y="229267"/>
                  </a:cubicBezTo>
                  <a:cubicBezTo>
                    <a:pt x="94298" y="221742"/>
                    <a:pt x="101727" y="214313"/>
                    <a:pt x="106299" y="207073"/>
                  </a:cubicBezTo>
                  <a:cubicBezTo>
                    <a:pt x="110871" y="199835"/>
                    <a:pt x="113157" y="190310"/>
                    <a:pt x="113157" y="178498"/>
                  </a:cubicBezTo>
                  <a:cubicBezTo>
                    <a:pt x="113157" y="167164"/>
                    <a:pt x="109633" y="157543"/>
                    <a:pt x="102489" y="149638"/>
                  </a:cubicBezTo>
                  <a:cubicBezTo>
                    <a:pt x="95440" y="141732"/>
                    <a:pt x="79058" y="132112"/>
                    <a:pt x="53340" y="120777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50" name="ICON 3">
            <a:extLst>
              <a:ext uri="{FF2B5EF4-FFF2-40B4-BE49-F238E27FC236}">
                <a16:creationId xmlns:a16="http://schemas.microsoft.com/office/drawing/2014/main" id="{89A75432-E00A-4C0C-B047-2443597357B8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386115" y="2973118"/>
            <a:ext cx="504000" cy="457578"/>
            <a:chOff x="1450201" y="2915727"/>
            <a:chExt cx="645658" cy="586188"/>
          </a:xfrm>
        </p:grpSpPr>
        <p:grpSp>
          <p:nvGrpSpPr>
            <p:cNvPr id="51" name="Gruppieren 50">
              <a:extLst>
                <a:ext uri="{FF2B5EF4-FFF2-40B4-BE49-F238E27FC236}">
                  <a16:creationId xmlns:a16="http://schemas.microsoft.com/office/drawing/2014/main" id="{63A3CD2D-3666-42D8-BDB8-A3236C62F274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1576309" y="3097907"/>
              <a:ext cx="365873" cy="113493"/>
              <a:chOff x="9841399" y="2630137"/>
              <a:chExt cx="485775" cy="150686"/>
            </a:xfrm>
          </p:grpSpPr>
          <p:sp>
            <p:nvSpPr>
              <p:cNvPr id="55" name="Freihandform: Form 54">
                <a:extLst>
                  <a:ext uri="{FF2B5EF4-FFF2-40B4-BE49-F238E27FC236}">
                    <a16:creationId xmlns:a16="http://schemas.microsoft.com/office/drawing/2014/main" id="{618ED42A-8DCB-4EF4-9281-0FC1918AF9FE}"/>
                  </a:ext>
                </a:extLst>
              </p:cNvPr>
              <p:cNvSpPr/>
              <p:nvPr/>
            </p:nvSpPr>
            <p:spPr bwMode="gray">
              <a:xfrm>
                <a:off x="9841399" y="2630137"/>
                <a:ext cx="485775" cy="9525"/>
              </a:xfrm>
              <a:custGeom>
                <a:avLst/>
                <a:gdLst>
                  <a:gd name="connsiteX0" fmla="*/ 0 w 485775"/>
                  <a:gd name="connsiteY0" fmla="*/ 0 h 0"/>
                  <a:gd name="connsiteX1" fmla="*/ 490347 w 4857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85775">
                    <a:moveTo>
                      <a:pt x="0" y="0"/>
                    </a:moveTo>
                    <a:lnTo>
                      <a:pt x="490347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6" name="Freihandform: Form 55">
                <a:extLst>
                  <a:ext uri="{FF2B5EF4-FFF2-40B4-BE49-F238E27FC236}">
                    <a16:creationId xmlns:a16="http://schemas.microsoft.com/office/drawing/2014/main" id="{BDA02BDC-56AF-48C1-B372-8BA2F19F1D77}"/>
                  </a:ext>
                </a:extLst>
              </p:cNvPr>
              <p:cNvSpPr/>
              <p:nvPr/>
            </p:nvSpPr>
            <p:spPr bwMode="gray">
              <a:xfrm>
                <a:off x="9841399" y="2771298"/>
                <a:ext cx="352425" cy="9525"/>
              </a:xfrm>
              <a:custGeom>
                <a:avLst/>
                <a:gdLst>
                  <a:gd name="connsiteX0" fmla="*/ 0 w 352425"/>
                  <a:gd name="connsiteY0" fmla="*/ 0 h 0"/>
                  <a:gd name="connsiteX1" fmla="*/ 352806 w 35242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52425">
                    <a:moveTo>
                      <a:pt x="0" y="0"/>
                    </a:moveTo>
                    <a:lnTo>
                      <a:pt x="352806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920172E3-819A-49FB-9926-6FC3BAFB05AB}"/>
                </a:ext>
              </a:extLst>
            </p:cNvPr>
            <p:cNvSpPr/>
            <p:nvPr/>
          </p:nvSpPr>
          <p:spPr bwMode="gray">
            <a:xfrm>
              <a:off x="1450201" y="2915727"/>
              <a:ext cx="645658" cy="586188"/>
            </a:xfrm>
            <a:custGeom>
              <a:avLst/>
              <a:gdLst>
                <a:gd name="connsiteX0" fmla="*/ 74676 w 723900"/>
                <a:gd name="connsiteY0" fmla="*/ 0 h 657225"/>
                <a:gd name="connsiteX1" fmla="*/ 658368 w 723900"/>
                <a:gd name="connsiteY1" fmla="*/ 0 h 657225"/>
                <a:gd name="connsiteX2" fmla="*/ 733044 w 723900"/>
                <a:gd name="connsiteY2" fmla="*/ 74676 h 657225"/>
                <a:gd name="connsiteX3" fmla="*/ 733044 w 723900"/>
                <a:gd name="connsiteY3" fmla="*/ 472821 h 657225"/>
                <a:gd name="connsiteX4" fmla="*/ 658368 w 723900"/>
                <a:gd name="connsiteY4" fmla="*/ 547497 h 657225"/>
                <a:gd name="connsiteX5" fmla="*/ 582644 w 723900"/>
                <a:gd name="connsiteY5" fmla="*/ 547497 h 657225"/>
                <a:gd name="connsiteX6" fmla="*/ 582644 w 723900"/>
                <a:gd name="connsiteY6" fmla="*/ 661797 h 657225"/>
                <a:gd name="connsiteX7" fmla="*/ 468344 w 723900"/>
                <a:gd name="connsiteY7" fmla="*/ 547497 h 657225"/>
                <a:gd name="connsiteX8" fmla="*/ 74676 w 723900"/>
                <a:gd name="connsiteY8" fmla="*/ 547497 h 657225"/>
                <a:gd name="connsiteX9" fmla="*/ 0 w 723900"/>
                <a:gd name="connsiteY9" fmla="*/ 472821 h 657225"/>
                <a:gd name="connsiteX10" fmla="*/ 0 w 723900"/>
                <a:gd name="connsiteY10" fmla="*/ 74676 h 657225"/>
                <a:gd name="connsiteX11" fmla="*/ 74676 w 723900"/>
                <a:gd name="connsiteY11" fmla="*/ 0 h 657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3900" h="657225">
                  <a:moveTo>
                    <a:pt x="74676" y="0"/>
                  </a:moveTo>
                  <a:lnTo>
                    <a:pt x="658368" y="0"/>
                  </a:lnTo>
                  <a:cubicBezTo>
                    <a:pt x="699611" y="0"/>
                    <a:pt x="733044" y="33433"/>
                    <a:pt x="733044" y="74676"/>
                  </a:cubicBezTo>
                  <a:lnTo>
                    <a:pt x="733044" y="472821"/>
                  </a:lnTo>
                  <a:cubicBezTo>
                    <a:pt x="733044" y="514064"/>
                    <a:pt x="699611" y="547497"/>
                    <a:pt x="658368" y="547497"/>
                  </a:cubicBezTo>
                  <a:lnTo>
                    <a:pt x="582644" y="547497"/>
                  </a:lnTo>
                  <a:lnTo>
                    <a:pt x="582644" y="661797"/>
                  </a:lnTo>
                  <a:lnTo>
                    <a:pt x="468344" y="547497"/>
                  </a:lnTo>
                  <a:lnTo>
                    <a:pt x="74676" y="547497"/>
                  </a:lnTo>
                  <a:cubicBezTo>
                    <a:pt x="33433" y="547497"/>
                    <a:pt x="0" y="514064"/>
                    <a:pt x="0" y="472821"/>
                  </a:cubicBezTo>
                  <a:lnTo>
                    <a:pt x="0" y="74676"/>
                  </a:lnTo>
                  <a:cubicBezTo>
                    <a:pt x="0" y="33433"/>
                    <a:pt x="33433" y="0"/>
                    <a:pt x="74676" y="0"/>
                  </a:cubicBezTo>
                  <a:close/>
                </a:path>
              </a:pathLst>
            </a:custGeom>
            <a:noFill/>
            <a:ln w="19050" cap="flat">
              <a:solidFill>
                <a:schemeClr val="bg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60" name="ICON 4">
            <a:extLst>
              <a:ext uri="{FF2B5EF4-FFF2-40B4-BE49-F238E27FC236}">
                <a16:creationId xmlns:a16="http://schemas.microsoft.com/office/drawing/2014/main" id="{EB912AE5-2949-4CD0-919C-B8E1F844B220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775309" y="2662443"/>
            <a:ext cx="375720" cy="468000"/>
            <a:chOff x="4701014" y="2656905"/>
            <a:chExt cx="542925" cy="676275"/>
          </a:xfrm>
        </p:grpSpPr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DC46CA94-A535-4CA8-B8F5-3C9D5650D8FE}"/>
                </a:ext>
              </a:extLst>
            </p:cNvPr>
            <p:cNvSpPr/>
            <p:nvPr/>
          </p:nvSpPr>
          <p:spPr bwMode="gray">
            <a:xfrm>
              <a:off x="4701014" y="2656905"/>
              <a:ext cx="542925" cy="67627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009CB4"/>
            </a:solidFill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62" name="Freihandform: Form 61">
              <a:extLst>
                <a:ext uri="{FF2B5EF4-FFF2-40B4-BE49-F238E27FC236}">
                  <a16:creationId xmlns:a16="http://schemas.microsoft.com/office/drawing/2014/main" id="{88C7EB2D-8081-4DA9-A7B8-B10B2F8D67FA}"/>
                </a:ext>
              </a:extLst>
            </p:cNvPr>
            <p:cNvSpPr/>
            <p:nvPr/>
          </p:nvSpPr>
          <p:spPr bwMode="gray">
            <a:xfrm>
              <a:off x="4909611" y="2792351"/>
              <a:ext cx="133350" cy="342900"/>
            </a:xfrm>
            <a:custGeom>
              <a:avLst/>
              <a:gdLst>
                <a:gd name="connsiteX0" fmla="*/ 100298 w 133350"/>
                <a:gd name="connsiteY0" fmla="*/ 241173 h 342900"/>
                <a:gd name="connsiteX1" fmla="*/ 121349 w 133350"/>
                <a:gd name="connsiteY1" fmla="*/ 285560 h 342900"/>
                <a:gd name="connsiteX2" fmla="*/ 101632 w 133350"/>
                <a:gd name="connsiteY2" fmla="*/ 328041 h 342900"/>
                <a:gd name="connsiteX3" fmla="*/ 50387 w 133350"/>
                <a:gd name="connsiteY3" fmla="*/ 345186 h 342900"/>
                <a:gd name="connsiteX4" fmla="*/ 2286 w 133350"/>
                <a:gd name="connsiteY4" fmla="*/ 334137 h 342900"/>
                <a:gd name="connsiteX5" fmla="*/ 2286 w 133350"/>
                <a:gd name="connsiteY5" fmla="*/ 312420 h 342900"/>
                <a:gd name="connsiteX6" fmla="*/ 50864 w 133350"/>
                <a:gd name="connsiteY6" fmla="*/ 326612 h 342900"/>
                <a:gd name="connsiteX7" fmla="*/ 87440 w 133350"/>
                <a:gd name="connsiteY7" fmla="*/ 315373 h 342900"/>
                <a:gd name="connsiteX8" fmla="*/ 99822 w 133350"/>
                <a:gd name="connsiteY8" fmla="*/ 286036 h 342900"/>
                <a:gd name="connsiteX9" fmla="*/ 93059 w 133350"/>
                <a:gd name="connsiteY9" fmla="*/ 263462 h 342900"/>
                <a:gd name="connsiteX10" fmla="*/ 61913 w 133350"/>
                <a:gd name="connsiteY10" fmla="*/ 241078 h 342900"/>
                <a:gd name="connsiteX11" fmla="*/ 11335 w 133350"/>
                <a:gd name="connsiteY11" fmla="*/ 205454 h 342900"/>
                <a:gd name="connsiteX12" fmla="*/ 0 w 133350"/>
                <a:gd name="connsiteY12" fmla="*/ 167164 h 342900"/>
                <a:gd name="connsiteX13" fmla="*/ 35909 w 133350"/>
                <a:gd name="connsiteY13" fmla="*/ 110395 h 342900"/>
                <a:gd name="connsiteX14" fmla="*/ 8668 w 133350"/>
                <a:gd name="connsiteY14" fmla="*/ 61817 h 342900"/>
                <a:gd name="connsiteX15" fmla="*/ 26860 w 133350"/>
                <a:gd name="connsiteY15" fmla="*/ 17050 h 342900"/>
                <a:gd name="connsiteX16" fmla="*/ 77153 w 133350"/>
                <a:gd name="connsiteY16" fmla="*/ 0 h 342900"/>
                <a:gd name="connsiteX17" fmla="*/ 120396 w 133350"/>
                <a:gd name="connsiteY17" fmla="*/ 8191 h 342900"/>
                <a:gd name="connsiteX18" fmla="*/ 120396 w 133350"/>
                <a:gd name="connsiteY18" fmla="*/ 29432 h 342900"/>
                <a:gd name="connsiteX19" fmla="*/ 76676 w 133350"/>
                <a:gd name="connsiteY19" fmla="*/ 18574 h 342900"/>
                <a:gd name="connsiteX20" fmla="*/ 29909 w 133350"/>
                <a:gd name="connsiteY20" fmla="*/ 60293 h 342900"/>
                <a:gd name="connsiteX21" fmla="*/ 42196 w 133350"/>
                <a:gd name="connsiteY21" fmla="*/ 89535 h 342900"/>
                <a:gd name="connsiteX22" fmla="*/ 89344 w 133350"/>
                <a:gd name="connsiteY22" fmla="*/ 116586 h 342900"/>
                <a:gd name="connsiteX23" fmla="*/ 134398 w 133350"/>
                <a:gd name="connsiteY23" fmla="*/ 178403 h 342900"/>
                <a:gd name="connsiteX24" fmla="*/ 100298 w 133350"/>
                <a:gd name="connsiteY24" fmla="*/ 241173 h 342900"/>
                <a:gd name="connsiteX25" fmla="*/ 53340 w 133350"/>
                <a:gd name="connsiteY25" fmla="*/ 120777 h 342900"/>
                <a:gd name="connsiteX26" fmla="*/ 21431 w 133350"/>
                <a:gd name="connsiteY26" fmla="*/ 165830 h 342900"/>
                <a:gd name="connsiteX27" fmla="*/ 34481 w 133350"/>
                <a:gd name="connsiteY27" fmla="*/ 200311 h 342900"/>
                <a:gd name="connsiteX28" fmla="*/ 84106 w 133350"/>
                <a:gd name="connsiteY28" fmla="*/ 229267 h 342900"/>
                <a:gd name="connsiteX29" fmla="*/ 106299 w 133350"/>
                <a:gd name="connsiteY29" fmla="*/ 207073 h 342900"/>
                <a:gd name="connsiteX30" fmla="*/ 113157 w 133350"/>
                <a:gd name="connsiteY30" fmla="*/ 178498 h 342900"/>
                <a:gd name="connsiteX31" fmla="*/ 102489 w 133350"/>
                <a:gd name="connsiteY31" fmla="*/ 149638 h 342900"/>
                <a:gd name="connsiteX32" fmla="*/ 53340 w 133350"/>
                <a:gd name="connsiteY32" fmla="*/ 12077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3350" h="342900">
                  <a:moveTo>
                    <a:pt x="100298" y="241173"/>
                  </a:moveTo>
                  <a:cubicBezTo>
                    <a:pt x="114300" y="251650"/>
                    <a:pt x="121349" y="266414"/>
                    <a:pt x="121349" y="285560"/>
                  </a:cubicBezTo>
                  <a:cubicBezTo>
                    <a:pt x="121349" y="302419"/>
                    <a:pt x="114776" y="316611"/>
                    <a:pt x="101632" y="328041"/>
                  </a:cubicBezTo>
                  <a:cubicBezTo>
                    <a:pt x="88487" y="339471"/>
                    <a:pt x="71438" y="345186"/>
                    <a:pt x="50387" y="345186"/>
                  </a:cubicBezTo>
                  <a:cubicBezTo>
                    <a:pt x="34576" y="345186"/>
                    <a:pt x="18574" y="341471"/>
                    <a:pt x="2286" y="334137"/>
                  </a:cubicBezTo>
                  <a:lnTo>
                    <a:pt x="2286" y="312420"/>
                  </a:lnTo>
                  <a:cubicBezTo>
                    <a:pt x="19717" y="321850"/>
                    <a:pt x="35909" y="326612"/>
                    <a:pt x="50864" y="326612"/>
                  </a:cubicBezTo>
                  <a:cubicBezTo>
                    <a:pt x="66961" y="326612"/>
                    <a:pt x="79153" y="322897"/>
                    <a:pt x="87440" y="315373"/>
                  </a:cubicBezTo>
                  <a:cubicBezTo>
                    <a:pt x="95726" y="307943"/>
                    <a:pt x="99822" y="298133"/>
                    <a:pt x="99822" y="286036"/>
                  </a:cubicBezTo>
                  <a:cubicBezTo>
                    <a:pt x="99822" y="278035"/>
                    <a:pt x="97536" y="270510"/>
                    <a:pt x="93059" y="263462"/>
                  </a:cubicBezTo>
                  <a:cubicBezTo>
                    <a:pt x="88583" y="256413"/>
                    <a:pt x="78200" y="248888"/>
                    <a:pt x="61913" y="241078"/>
                  </a:cubicBezTo>
                  <a:cubicBezTo>
                    <a:pt x="35719" y="228695"/>
                    <a:pt x="18859" y="216789"/>
                    <a:pt x="11335" y="205454"/>
                  </a:cubicBezTo>
                  <a:cubicBezTo>
                    <a:pt x="3810" y="194120"/>
                    <a:pt x="0" y="181356"/>
                    <a:pt x="0" y="167164"/>
                  </a:cubicBezTo>
                  <a:cubicBezTo>
                    <a:pt x="0" y="141732"/>
                    <a:pt x="12002" y="122777"/>
                    <a:pt x="35909" y="110395"/>
                  </a:cubicBezTo>
                  <a:cubicBezTo>
                    <a:pt x="17717" y="98107"/>
                    <a:pt x="8668" y="81915"/>
                    <a:pt x="8668" y="61817"/>
                  </a:cubicBezTo>
                  <a:cubicBezTo>
                    <a:pt x="8668" y="43339"/>
                    <a:pt x="14764" y="28384"/>
                    <a:pt x="26860" y="17050"/>
                  </a:cubicBezTo>
                  <a:cubicBezTo>
                    <a:pt x="38957" y="5715"/>
                    <a:pt x="55721" y="0"/>
                    <a:pt x="77153" y="0"/>
                  </a:cubicBezTo>
                  <a:cubicBezTo>
                    <a:pt x="93440" y="0"/>
                    <a:pt x="107823" y="2762"/>
                    <a:pt x="120396" y="8191"/>
                  </a:cubicBezTo>
                  <a:lnTo>
                    <a:pt x="120396" y="29432"/>
                  </a:lnTo>
                  <a:cubicBezTo>
                    <a:pt x="107728" y="22193"/>
                    <a:pt x="93155" y="18574"/>
                    <a:pt x="76676" y="18574"/>
                  </a:cubicBezTo>
                  <a:cubicBezTo>
                    <a:pt x="45530" y="18574"/>
                    <a:pt x="29909" y="32480"/>
                    <a:pt x="29909" y="60293"/>
                  </a:cubicBezTo>
                  <a:cubicBezTo>
                    <a:pt x="29909" y="72104"/>
                    <a:pt x="34004" y="81915"/>
                    <a:pt x="42196" y="89535"/>
                  </a:cubicBezTo>
                  <a:cubicBezTo>
                    <a:pt x="50387" y="97250"/>
                    <a:pt x="66104" y="106204"/>
                    <a:pt x="89344" y="116586"/>
                  </a:cubicBezTo>
                  <a:cubicBezTo>
                    <a:pt x="119348" y="130492"/>
                    <a:pt x="134398" y="151066"/>
                    <a:pt x="134398" y="178403"/>
                  </a:cubicBezTo>
                  <a:cubicBezTo>
                    <a:pt x="134493" y="202406"/>
                    <a:pt x="123063" y="223266"/>
                    <a:pt x="100298" y="241173"/>
                  </a:cubicBezTo>
                  <a:close/>
                  <a:moveTo>
                    <a:pt x="53340" y="120777"/>
                  </a:moveTo>
                  <a:cubicBezTo>
                    <a:pt x="32099" y="130397"/>
                    <a:pt x="21431" y="145352"/>
                    <a:pt x="21431" y="165830"/>
                  </a:cubicBezTo>
                  <a:cubicBezTo>
                    <a:pt x="21431" y="180308"/>
                    <a:pt x="25813" y="191834"/>
                    <a:pt x="34481" y="200311"/>
                  </a:cubicBezTo>
                  <a:cubicBezTo>
                    <a:pt x="43148" y="208788"/>
                    <a:pt x="59722" y="218408"/>
                    <a:pt x="84106" y="229267"/>
                  </a:cubicBezTo>
                  <a:cubicBezTo>
                    <a:pt x="94298" y="221742"/>
                    <a:pt x="101727" y="214313"/>
                    <a:pt x="106299" y="207073"/>
                  </a:cubicBezTo>
                  <a:cubicBezTo>
                    <a:pt x="110871" y="199835"/>
                    <a:pt x="113157" y="190310"/>
                    <a:pt x="113157" y="178498"/>
                  </a:cubicBezTo>
                  <a:cubicBezTo>
                    <a:pt x="113157" y="167164"/>
                    <a:pt x="109633" y="157543"/>
                    <a:pt x="102489" y="149638"/>
                  </a:cubicBezTo>
                  <a:cubicBezTo>
                    <a:pt x="95440" y="141732"/>
                    <a:pt x="79058" y="132112"/>
                    <a:pt x="53340" y="120777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pic>
        <p:nvPicPr>
          <p:cNvPr id="24" name="Logo">
            <a:hlinkClick r:id="rId2" action="ppaction://hlinksldjump"/>
            <a:extLst>
              <a:ext uri="{FF2B5EF4-FFF2-40B4-BE49-F238E27FC236}">
                <a16:creationId xmlns:a16="http://schemas.microsoft.com/office/drawing/2014/main" id="{BF9DDD6B-C347-460D-9C90-4161DF8FDC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25" name="WEITER">
            <a:extLst>
              <a:ext uri="{FF2B5EF4-FFF2-40B4-BE49-F238E27FC236}">
                <a16:creationId xmlns:a16="http://schemas.microsoft.com/office/drawing/2014/main" id="{7CB73BA8-EB29-4E9E-ADC2-93454C96333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0188" y="6352627"/>
            <a:ext cx="324000" cy="324000"/>
            <a:chOff x="11488080" y="6210730"/>
            <a:chExt cx="431514" cy="431514"/>
          </a:xfrm>
        </p:grpSpPr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B1CE63BF-6755-40C0-9D78-C73FD8B5972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27" name="Gruppieren 26">
              <a:extLst>
                <a:ext uri="{FF2B5EF4-FFF2-40B4-BE49-F238E27FC236}">
                  <a16:creationId xmlns:a16="http://schemas.microsoft.com/office/drawing/2014/main" id="{FF1A52E5-DCD8-4A30-90A8-8F23637B93CE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28" name="Gerader Verbinder 27">
                <a:extLst>
                  <a:ext uri="{FF2B5EF4-FFF2-40B4-BE49-F238E27FC236}">
                    <a16:creationId xmlns:a16="http://schemas.microsoft.com/office/drawing/2014/main" id="{55561BC4-574A-429C-9E04-1EB02471FE7E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Gerader Verbinder 28">
                <a:extLst>
                  <a:ext uri="{FF2B5EF4-FFF2-40B4-BE49-F238E27FC236}">
                    <a16:creationId xmlns:a16="http://schemas.microsoft.com/office/drawing/2014/main" id="{749DD780-E787-4286-A613-8310F6A893CE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32611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17" dur="25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23" dur="25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10" presetClass="entr" presetSubtype="0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nodeType="withEffect" p14:presetBounceEnd="20000">
                                      <p:stCondLst>
                                        <p:cond delay="25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29" dur="25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35" dur="25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7" dur="25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3" dur="25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10" presetClass="entr" presetSubtype="0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25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25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G">
            <a:extLst>
              <a:ext uri="{FF2B5EF4-FFF2-40B4-BE49-F238E27FC236}">
                <a16:creationId xmlns:a16="http://schemas.microsoft.com/office/drawing/2014/main" id="{D1588519-1CBC-42D6-8A46-486098A2E35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18" name="Inhalt 1">
            <a:extLst>
              <a:ext uri="{FF2B5EF4-FFF2-40B4-BE49-F238E27FC236}">
                <a16:creationId xmlns:a16="http://schemas.microsoft.com/office/drawing/2014/main" id="{DBC3B022-D8A1-464F-A01F-2AAB95C9C63E}"/>
              </a:ext>
            </a:extLst>
          </p:cNvPr>
          <p:cNvSpPr>
            <a:spLocks noGrp="1"/>
          </p:cNvSpPr>
          <p:nvPr>
            <p:ph sz="half" idx="1"/>
          </p:nvPr>
        </p:nvSpPr>
        <p:spPr bwMode="gray"/>
        <p:txBody>
          <a:bodyPr lIns="144000" rIns="10800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Bei qualitativen Interviews, die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als Sprachwerke urheberrechtlich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geschützt sind, kann die / der Rechtsinhaber*in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sowohl die / der Forscher*in als auch die / der Interviewpartner*in </a:t>
            </a:r>
            <a:r>
              <a:rPr lang="de-DE" sz="1400" dirty="0">
                <a:solidFill>
                  <a:schemeClr val="bg1"/>
                </a:solidFill>
              </a:rPr>
              <a:t>sein.</a:t>
            </a: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19" name="Inhalt 2">
            <a:extLst>
              <a:ext uri="{FF2B5EF4-FFF2-40B4-BE49-F238E27FC236}">
                <a16:creationId xmlns:a16="http://schemas.microsoft.com/office/drawing/2014/main" id="{BE88B5BE-1B90-465C-A129-51DD5B180F3C}"/>
              </a:ext>
            </a:extLst>
          </p:cNvPr>
          <p:cNvSpPr>
            <a:spLocks noGrp="1"/>
          </p:cNvSpPr>
          <p:nvPr>
            <p:ph sz="half" idx="2"/>
          </p:nvPr>
        </p:nvSpPr>
        <p:spPr bwMode="gray">
          <a:xfrm>
            <a:off x="4393800" y="2944800"/>
            <a:ext cx="3402000" cy="3060000"/>
          </a:xfrm>
        </p:spPr>
        <p:txBody>
          <a:bodyPr lIns="144000" rIns="10800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Liegt in der Erstellung des Interviews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eine erhebliche gestalterische Leistung, kommt eine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Urheberschaft der / des konzipierenden Wissenschaftlerin / Wissenschaftlers </a:t>
            </a:r>
            <a:r>
              <a:rPr lang="de-DE" sz="1400" dirty="0">
                <a:solidFill>
                  <a:schemeClr val="bg1"/>
                </a:solidFill>
              </a:rPr>
              <a:t>in Betracht.</a:t>
            </a: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86A2E296-B280-43B8-B066-1B22776BCD62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lIns="756000"/>
          <a:lstStyle/>
          <a:p>
            <a:r>
              <a:rPr lang="de-DE" dirty="0"/>
              <a:t>Qualitative </a:t>
            </a:r>
            <a:br>
              <a:rPr lang="de-DE" dirty="0"/>
            </a:br>
            <a:r>
              <a:rPr lang="de-DE" dirty="0"/>
              <a:t>Interviews</a:t>
            </a:r>
          </a:p>
        </p:txBody>
      </p:sp>
      <p:sp>
        <p:nvSpPr>
          <p:cNvPr id="12" name="3">
            <a:extLst>
              <a:ext uri="{FF2B5EF4-FFF2-40B4-BE49-F238E27FC236}">
                <a16:creationId xmlns:a16="http://schemas.microsoft.com/office/drawing/2014/main" id="{7B8AF2EE-A23B-46D8-8B81-323DE0F2ABD5}"/>
              </a:ext>
            </a:extLst>
          </p:cNvPr>
          <p:cNvSpPr txBox="1"/>
          <p:nvPr/>
        </p:nvSpPr>
        <p:spPr bwMode="gray">
          <a:xfrm>
            <a:off x="540000" y="215884"/>
            <a:ext cx="1440000" cy="13128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de-DE" sz="9600" dirty="0">
                <a:solidFill>
                  <a:schemeClr val="bg1"/>
                </a:solidFill>
              </a:rPr>
              <a:t>3</a:t>
            </a:r>
          </a:p>
        </p:txBody>
      </p:sp>
      <p:cxnSp>
        <p:nvCxnSpPr>
          <p:cNvPr id="52" name="Gerader Verbinder 1">
            <a:extLst>
              <a:ext uri="{FF2B5EF4-FFF2-40B4-BE49-F238E27FC236}">
                <a16:creationId xmlns:a16="http://schemas.microsoft.com/office/drawing/2014/main" id="{11B83F7A-EA4B-475D-B41B-A2F2CCB34AC3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3579712"/>
            <a:ext cx="0" cy="1476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r Verbinder 2">
            <a:extLst>
              <a:ext uri="{FF2B5EF4-FFF2-40B4-BE49-F238E27FC236}">
                <a16:creationId xmlns:a16="http://schemas.microsoft.com/office/drawing/2014/main" id="{A5499F29-6ACD-4615-B323-EE869F2ABFFA}"/>
              </a:ext>
            </a:extLst>
          </p:cNvPr>
          <p:cNvCxnSpPr>
            <a:cxnSpLocks/>
          </p:cNvCxnSpPr>
          <p:nvPr/>
        </p:nvCxnSpPr>
        <p:spPr bwMode="gray">
          <a:xfrm flipV="1">
            <a:off x="4393800" y="3579712"/>
            <a:ext cx="0" cy="1476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ICON 1">
            <a:extLst>
              <a:ext uri="{FF2B5EF4-FFF2-40B4-BE49-F238E27FC236}">
                <a16:creationId xmlns:a16="http://schemas.microsoft.com/office/drawing/2014/main" id="{7763900A-265B-4460-A0CD-BFD529FC60C0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05508" y="2780274"/>
            <a:ext cx="504000" cy="457578"/>
            <a:chOff x="4040054" y="2439758"/>
            <a:chExt cx="545223" cy="495004"/>
          </a:xfrm>
        </p:grpSpPr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D4B98D6A-AAF0-4A5E-A95D-65CFFCED1EAB}"/>
                </a:ext>
              </a:extLst>
            </p:cNvPr>
            <p:cNvSpPr/>
            <p:nvPr/>
          </p:nvSpPr>
          <p:spPr bwMode="gray">
            <a:xfrm flipH="1">
              <a:off x="4040054" y="2439758"/>
              <a:ext cx="545223" cy="495004"/>
            </a:xfrm>
            <a:custGeom>
              <a:avLst/>
              <a:gdLst>
                <a:gd name="connsiteX0" fmla="*/ 74676 w 723900"/>
                <a:gd name="connsiteY0" fmla="*/ 0 h 657225"/>
                <a:gd name="connsiteX1" fmla="*/ 658368 w 723900"/>
                <a:gd name="connsiteY1" fmla="*/ 0 h 657225"/>
                <a:gd name="connsiteX2" fmla="*/ 733044 w 723900"/>
                <a:gd name="connsiteY2" fmla="*/ 74676 h 657225"/>
                <a:gd name="connsiteX3" fmla="*/ 733044 w 723900"/>
                <a:gd name="connsiteY3" fmla="*/ 472821 h 657225"/>
                <a:gd name="connsiteX4" fmla="*/ 658368 w 723900"/>
                <a:gd name="connsiteY4" fmla="*/ 547497 h 657225"/>
                <a:gd name="connsiteX5" fmla="*/ 582644 w 723900"/>
                <a:gd name="connsiteY5" fmla="*/ 547497 h 657225"/>
                <a:gd name="connsiteX6" fmla="*/ 582644 w 723900"/>
                <a:gd name="connsiteY6" fmla="*/ 661797 h 657225"/>
                <a:gd name="connsiteX7" fmla="*/ 468344 w 723900"/>
                <a:gd name="connsiteY7" fmla="*/ 547497 h 657225"/>
                <a:gd name="connsiteX8" fmla="*/ 74676 w 723900"/>
                <a:gd name="connsiteY8" fmla="*/ 547497 h 657225"/>
                <a:gd name="connsiteX9" fmla="*/ 0 w 723900"/>
                <a:gd name="connsiteY9" fmla="*/ 472821 h 657225"/>
                <a:gd name="connsiteX10" fmla="*/ 0 w 723900"/>
                <a:gd name="connsiteY10" fmla="*/ 74676 h 657225"/>
                <a:gd name="connsiteX11" fmla="*/ 74676 w 723900"/>
                <a:gd name="connsiteY11" fmla="*/ 0 h 657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3900" h="657225">
                  <a:moveTo>
                    <a:pt x="74676" y="0"/>
                  </a:moveTo>
                  <a:lnTo>
                    <a:pt x="658368" y="0"/>
                  </a:lnTo>
                  <a:cubicBezTo>
                    <a:pt x="699611" y="0"/>
                    <a:pt x="733044" y="33433"/>
                    <a:pt x="733044" y="74676"/>
                  </a:cubicBezTo>
                  <a:lnTo>
                    <a:pt x="733044" y="472821"/>
                  </a:lnTo>
                  <a:cubicBezTo>
                    <a:pt x="733044" y="514064"/>
                    <a:pt x="699611" y="547497"/>
                    <a:pt x="658368" y="547497"/>
                  </a:cubicBezTo>
                  <a:lnTo>
                    <a:pt x="582644" y="547497"/>
                  </a:lnTo>
                  <a:lnTo>
                    <a:pt x="582644" y="661797"/>
                  </a:lnTo>
                  <a:lnTo>
                    <a:pt x="468344" y="547497"/>
                  </a:lnTo>
                  <a:lnTo>
                    <a:pt x="74676" y="547497"/>
                  </a:lnTo>
                  <a:cubicBezTo>
                    <a:pt x="33433" y="547497"/>
                    <a:pt x="0" y="514064"/>
                    <a:pt x="0" y="472821"/>
                  </a:cubicBezTo>
                  <a:lnTo>
                    <a:pt x="0" y="74676"/>
                  </a:lnTo>
                  <a:cubicBezTo>
                    <a:pt x="0" y="33433"/>
                    <a:pt x="33433" y="0"/>
                    <a:pt x="74676" y="0"/>
                  </a:cubicBezTo>
                  <a:close/>
                </a:path>
              </a:pathLst>
            </a:custGeom>
            <a:noFill/>
            <a:ln w="1905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grpSp>
          <p:nvGrpSpPr>
            <p:cNvPr id="47" name="Grafik 2">
              <a:extLst>
                <a:ext uri="{FF2B5EF4-FFF2-40B4-BE49-F238E27FC236}">
                  <a16:creationId xmlns:a16="http://schemas.microsoft.com/office/drawing/2014/main" id="{2A73296C-5EFE-4AB7-BBE2-6BAE0917AB28}"/>
                </a:ext>
              </a:extLst>
            </p:cNvPr>
            <p:cNvGrpSpPr/>
            <p:nvPr/>
          </p:nvGrpSpPr>
          <p:grpSpPr bwMode="gray">
            <a:xfrm>
              <a:off x="4244441" y="2515012"/>
              <a:ext cx="136306" cy="245852"/>
              <a:chOff x="10553964" y="2871215"/>
              <a:chExt cx="180975" cy="326421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48" name="Freihandform: Form 47">
                <a:extLst>
                  <a:ext uri="{FF2B5EF4-FFF2-40B4-BE49-F238E27FC236}">
                    <a16:creationId xmlns:a16="http://schemas.microsoft.com/office/drawing/2014/main" id="{A0481FB8-3657-4C88-A39B-AD8DAEABC58B}"/>
                  </a:ext>
                </a:extLst>
              </p:cNvPr>
              <p:cNvSpPr/>
              <p:nvPr/>
            </p:nvSpPr>
            <p:spPr bwMode="gray">
              <a:xfrm>
                <a:off x="10553964" y="2871215"/>
                <a:ext cx="180975" cy="276225"/>
              </a:xfrm>
              <a:custGeom>
                <a:avLst/>
                <a:gdLst>
                  <a:gd name="connsiteX0" fmla="*/ 0 w 180975"/>
                  <a:gd name="connsiteY0" fmla="*/ 95155 h 276225"/>
                  <a:gd name="connsiteX1" fmla="*/ 95155 w 180975"/>
                  <a:gd name="connsiteY1" fmla="*/ 0 h 276225"/>
                  <a:gd name="connsiteX2" fmla="*/ 190310 w 180975"/>
                  <a:gd name="connsiteY2" fmla="*/ 95155 h 276225"/>
                  <a:gd name="connsiteX3" fmla="*/ 95155 w 180975"/>
                  <a:gd name="connsiteY3" fmla="*/ 190310 h 276225"/>
                  <a:gd name="connsiteX4" fmla="*/ 95155 w 180975"/>
                  <a:gd name="connsiteY4" fmla="*/ 279559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276225">
                    <a:moveTo>
                      <a:pt x="0" y="95155"/>
                    </a:moveTo>
                    <a:cubicBezTo>
                      <a:pt x="0" y="42577"/>
                      <a:pt x="42577" y="0"/>
                      <a:pt x="95155" y="0"/>
                    </a:cubicBezTo>
                    <a:cubicBezTo>
                      <a:pt x="147733" y="0"/>
                      <a:pt x="190310" y="42577"/>
                      <a:pt x="190310" y="95155"/>
                    </a:cubicBezTo>
                    <a:cubicBezTo>
                      <a:pt x="190310" y="147733"/>
                      <a:pt x="147733" y="190310"/>
                      <a:pt x="95155" y="190310"/>
                    </a:cubicBezTo>
                    <a:lnTo>
                      <a:pt x="95155" y="279559"/>
                    </a:lnTo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49" name="Freihandform: Form 48">
                <a:extLst>
                  <a:ext uri="{FF2B5EF4-FFF2-40B4-BE49-F238E27FC236}">
                    <a16:creationId xmlns:a16="http://schemas.microsoft.com/office/drawing/2014/main" id="{94BED5F4-FECA-4797-B133-45F43791748A}"/>
                  </a:ext>
                </a:extLst>
              </p:cNvPr>
              <p:cNvSpPr/>
              <p:nvPr/>
            </p:nvSpPr>
            <p:spPr bwMode="gray">
              <a:xfrm>
                <a:off x="10635784" y="3178586"/>
                <a:ext cx="19050" cy="19050"/>
              </a:xfrm>
              <a:custGeom>
                <a:avLst/>
                <a:gdLst>
                  <a:gd name="connsiteX0" fmla="*/ 26670 w 19050"/>
                  <a:gd name="connsiteY0" fmla="*/ 13335 h 19050"/>
                  <a:gd name="connsiteX1" fmla="*/ 13335 w 19050"/>
                  <a:gd name="connsiteY1" fmla="*/ 26670 h 19050"/>
                  <a:gd name="connsiteX2" fmla="*/ 0 w 19050"/>
                  <a:gd name="connsiteY2" fmla="*/ 13335 h 19050"/>
                  <a:gd name="connsiteX3" fmla="*/ 13335 w 19050"/>
                  <a:gd name="connsiteY3" fmla="*/ 0 h 19050"/>
                  <a:gd name="connsiteX4" fmla="*/ 26670 w 19050"/>
                  <a:gd name="connsiteY4" fmla="*/ 1333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26670" y="13335"/>
                    </a:moveTo>
                    <a:cubicBezTo>
                      <a:pt x="26670" y="20700"/>
                      <a:pt x="20700" y="26670"/>
                      <a:pt x="13335" y="26670"/>
                    </a:cubicBezTo>
                    <a:cubicBezTo>
                      <a:pt x="5970" y="26670"/>
                      <a:pt x="0" y="20700"/>
                      <a:pt x="0" y="13335"/>
                    </a:cubicBezTo>
                    <a:cubicBezTo>
                      <a:pt x="0" y="5970"/>
                      <a:pt x="5970" y="0"/>
                      <a:pt x="13335" y="0"/>
                    </a:cubicBezTo>
                    <a:cubicBezTo>
                      <a:pt x="20700" y="0"/>
                      <a:pt x="26670" y="5970"/>
                      <a:pt x="26670" y="13335"/>
                    </a:cubicBezTo>
                    <a:close/>
                  </a:path>
                </a:pathLst>
              </a:custGeom>
              <a:grpFill/>
              <a:ln w="9525" cap="flat">
                <a:solidFill>
                  <a:srgbClr val="DCE04B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57" name="ICON 2">
            <a:extLst>
              <a:ext uri="{FF2B5EF4-FFF2-40B4-BE49-F238E27FC236}">
                <a16:creationId xmlns:a16="http://schemas.microsoft.com/office/drawing/2014/main" id="{3F0B0BA8-2873-4119-9D89-BB89F19328B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93832" y="2448182"/>
            <a:ext cx="375720" cy="468000"/>
            <a:chOff x="4701014" y="2656905"/>
            <a:chExt cx="542925" cy="676275"/>
          </a:xfrm>
        </p:grpSpPr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AC66E12A-F6C8-4360-81B5-570E8FD119B9}"/>
                </a:ext>
              </a:extLst>
            </p:cNvPr>
            <p:cNvSpPr/>
            <p:nvPr/>
          </p:nvSpPr>
          <p:spPr bwMode="gray">
            <a:xfrm>
              <a:off x="4701014" y="2656905"/>
              <a:ext cx="542925" cy="67627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009CB4"/>
            </a:solidFill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610448C6-40D8-4245-B836-B42ACB4077FB}"/>
                </a:ext>
              </a:extLst>
            </p:cNvPr>
            <p:cNvSpPr/>
            <p:nvPr/>
          </p:nvSpPr>
          <p:spPr bwMode="gray">
            <a:xfrm>
              <a:off x="4909611" y="2792351"/>
              <a:ext cx="133350" cy="342900"/>
            </a:xfrm>
            <a:custGeom>
              <a:avLst/>
              <a:gdLst>
                <a:gd name="connsiteX0" fmla="*/ 100298 w 133350"/>
                <a:gd name="connsiteY0" fmla="*/ 241173 h 342900"/>
                <a:gd name="connsiteX1" fmla="*/ 121349 w 133350"/>
                <a:gd name="connsiteY1" fmla="*/ 285560 h 342900"/>
                <a:gd name="connsiteX2" fmla="*/ 101632 w 133350"/>
                <a:gd name="connsiteY2" fmla="*/ 328041 h 342900"/>
                <a:gd name="connsiteX3" fmla="*/ 50387 w 133350"/>
                <a:gd name="connsiteY3" fmla="*/ 345186 h 342900"/>
                <a:gd name="connsiteX4" fmla="*/ 2286 w 133350"/>
                <a:gd name="connsiteY4" fmla="*/ 334137 h 342900"/>
                <a:gd name="connsiteX5" fmla="*/ 2286 w 133350"/>
                <a:gd name="connsiteY5" fmla="*/ 312420 h 342900"/>
                <a:gd name="connsiteX6" fmla="*/ 50864 w 133350"/>
                <a:gd name="connsiteY6" fmla="*/ 326612 h 342900"/>
                <a:gd name="connsiteX7" fmla="*/ 87440 w 133350"/>
                <a:gd name="connsiteY7" fmla="*/ 315373 h 342900"/>
                <a:gd name="connsiteX8" fmla="*/ 99822 w 133350"/>
                <a:gd name="connsiteY8" fmla="*/ 286036 h 342900"/>
                <a:gd name="connsiteX9" fmla="*/ 93059 w 133350"/>
                <a:gd name="connsiteY9" fmla="*/ 263462 h 342900"/>
                <a:gd name="connsiteX10" fmla="*/ 61913 w 133350"/>
                <a:gd name="connsiteY10" fmla="*/ 241078 h 342900"/>
                <a:gd name="connsiteX11" fmla="*/ 11335 w 133350"/>
                <a:gd name="connsiteY11" fmla="*/ 205454 h 342900"/>
                <a:gd name="connsiteX12" fmla="*/ 0 w 133350"/>
                <a:gd name="connsiteY12" fmla="*/ 167164 h 342900"/>
                <a:gd name="connsiteX13" fmla="*/ 35909 w 133350"/>
                <a:gd name="connsiteY13" fmla="*/ 110395 h 342900"/>
                <a:gd name="connsiteX14" fmla="*/ 8668 w 133350"/>
                <a:gd name="connsiteY14" fmla="*/ 61817 h 342900"/>
                <a:gd name="connsiteX15" fmla="*/ 26860 w 133350"/>
                <a:gd name="connsiteY15" fmla="*/ 17050 h 342900"/>
                <a:gd name="connsiteX16" fmla="*/ 77153 w 133350"/>
                <a:gd name="connsiteY16" fmla="*/ 0 h 342900"/>
                <a:gd name="connsiteX17" fmla="*/ 120396 w 133350"/>
                <a:gd name="connsiteY17" fmla="*/ 8191 h 342900"/>
                <a:gd name="connsiteX18" fmla="*/ 120396 w 133350"/>
                <a:gd name="connsiteY18" fmla="*/ 29432 h 342900"/>
                <a:gd name="connsiteX19" fmla="*/ 76676 w 133350"/>
                <a:gd name="connsiteY19" fmla="*/ 18574 h 342900"/>
                <a:gd name="connsiteX20" fmla="*/ 29909 w 133350"/>
                <a:gd name="connsiteY20" fmla="*/ 60293 h 342900"/>
                <a:gd name="connsiteX21" fmla="*/ 42196 w 133350"/>
                <a:gd name="connsiteY21" fmla="*/ 89535 h 342900"/>
                <a:gd name="connsiteX22" fmla="*/ 89344 w 133350"/>
                <a:gd name="connsiteY22" fmla="*/ 116586 h 342900"/>
                <a:gd name="connsiteX23" fmla="*/ 134398 w 133350"/>
                <a:gd name="connsiteY23" fmla="*/ 178403 h 342900"/>
                <a:gd name="connsiteX24" fmla="*/ 100298 w 133350"/>
                <a:gd name="connsiteY24" fmla="*/ 241173 h 342900"/>
                <a:gd name="connsiteX25" fmla="*/ 53340 w 133350"/>
                <a:gd name="connsiteY25" fmla="*/ 120777 h 342900"/>
                <a:gd name="connsiteX26" fmla="*/ 21431 w 133350"/>
                <a:gd name="connsiteY26" fmla="*/ 165830 h 342900"/>
                <a:gd name="connsiteX27" fmla="*/ 34481 w 133350"/>
                <a:gd name="connsiteY27" fmla="*/ 200311 h 342900"/>
                <a:gd name="connsiteX28" fmla="*/ 84106 w 133350"/>
                <a:gd name="connsiteY28" fmla="*/ 229267 h 342900"/>
                <a:gd name="connsiteX29" fmla="*/ 106299 w 133350"/>
                <a:gd name="connsiteY29" fmla="*/ 207073 h 342900"/>
                <a:gd name="connsiteX30" fmla="*/ 113157 w 133350"/>
                <a:gd name="connsiteY30" fmla="*/ 178498 h 342900"/>
                <a:gd name="connsiteX31" fmla="*/ 102489 w 133350"/>
                <a:gd name="connsiteY31" fmla="*/ 149638 h 342900"/>
                <a:gd name="connsiteX32" fmla="*/ 53340 w 133350"/>
                <a:gd name="connsiteY32" fmla="*/ 12077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3350" h="342900">
                  <a:moveTo>
                    <a:pt x="100298" y="241173"/>
                  </a:moveTo>
                  <a:cubicBezTo>
                    <a:pt x="114300" y="251650"/>
                    <a:pt x="121349" y="266414"/>
                    <a:pt x="121349" y="285560"/>
                  </a:cubicBezTo>
                  <a:cubicBezTo>
                    <a:pt x="121349" y="302419"/>
                    <a:pt x="114776" y="316611"/>
                    <a:pt x="101632" y="328041"/>
                  </a:cubicBezTo>
                  <a:cubicBezTo>
                    <a:pt x="88487" y="339471"/>
                    <a:pt x="71438" y="345186"/>
                    <a:pt x="50387" y="345186"/>
                  </a:cubicBezTo>
                  <a:cubicBezTo>
                    <a:pt x="34576" y="345186"/>
                    <a:pt x="18574" y="341471"/>
                    <a:pt x="2286" y="334137"/>
                  </a:cubicBezTo>
                  <a:lnTo>
                    <a:pt x="2286" y="312420"/>
                  </a:lnTo>
                  <a:cubicBezTo>
                    <a:pt x="19717" y="321850"/>
                    <a:pt x="35909" y="326612"/>
                    <a:pt x="50864" y="326612"/>
                  </a:cubicBezTo>
                  <a:cubicBezTo>
                    <a:pt x="66961" y="326612"/>
                    <a:pt x="79153" y="322897"/>
                    <a:pt x="87440" y="315373"/>
                  </a:cubicBezTo>
                  <a:cubicBezTo>
                    <a:pt x="95726" y="307943"/>
                    <a:pt x="99822" y="298133"/>
                    <a:pt x="99822" y="286036"/>
                  </a:cubicBezTo>
                  <a:cubicBezTo>
                    <a:pt x="99822" y="278035"/>
                    <a:pt x="97536" y="270510"/>
                    <a:pt x="93059" y="263462"/>
                  </a:cubicBezTo>
                  <a:cubicBezTo>
                    <a:pt x="88583" y="256413"/>
                    <a:pt x="78200" y="248888"/>
                    <a:pt x="61913" y="241078"/>
                  </a:cubicBezTo>
                  <a:cubicBezTo>
                    <a:pt x="35719" y="228695"/>
                    <a:pt x="18859" y="216789"/>
                    <a:pt x="11335" y="205454"/>
                  </a:cubicBezTo>
                  <a:cubicBezTo>
                    <a:pt x="3810" y="194120"/>
                    <a:pt x="0" y="181356"/>
                    <a:pt x="0" y="167164"/>
                  </a:cubicBezTo>
                  <a:cubicBezTo>
                    <a:pt x="0" y="141732"/>
                    <a:pt x="12002" y="122777"/>
                    <a:pt x="35909" y="110395"/>
                  </a:cubicBezTo>
                  <a:cubicBezTo>
                    <a:pt x="17717" y="98107"/>
                    <a:pt x="8668" y="81915"/>
                    <a:pt x="8668" y="61817"/>
                  </a:cubicBezTo>
                  <a:cubicBezTo>
                    <a:pt x="8668" y="43339"/>
                    <a:pt x="14764" y="28384"/>
                    <a:pt x="26860" y="17050"/>
                  </a:cubicBezTo>
                  <a:cubicBezTo>
                    <a:pt x="38957" y="5715"/>
                    <a:pt x="55721" y="0"/>
                    <a:pt x="77153" y="0"/>
                  </a:cubicBezTo>
                  <a:cubicBezTo>
                    <a:pt x="93440" y="0"/>
                    <a:pt x="107823" y="2762"/>
                    <a:pt x="120396" y="8191"/>
                  </a:cubicBezTo>
                  <a:lnTo>
                    <a:pt x="120396" y="29432"/>
                  </a:lnTo>
                  <a:cubicBezTo>
                    <a:pt x="107728" y="22193"/>
                    <a:pt x="93155" y="18574"/>
                    <a:pt x="76676" y="18574"/>
                  </a:cubicBezTo>
                  <a:cubicBezTo>
                    <a:pt x="45530" y="18574"/>
                    <a:pt x="29909" y="32480"/>
                    <a:pt x="29909" y="60293"/>
                  </a:cubicBezTo>
                  <a:cubicBezTo>
                    <a:pt x="29909" y="72104"/>
                    <a:pt x="34004" y="81915"/>
                    <a:pt x="42196" y="89535"/>
                  </a:cubicBezTo>
                  <a:cubicBezTo>
                    <a:pt x="50387" y="97250"/>
                    <a:pt x="66104" y="106204"/>
                    <a:pt x="89344" y="116586"/>
                  </a:cubicBezTo>
                  <a:cubicBezTo>
                    <a:pt x="119348" y="130492"/>
                    <a:pt x="134398" y="151066"/>
                    <a:pt x="134398" y="178403"/>
                  </a:cubicBezTo>
                  <a:cubicBezTo>
                    <a:pt x="134493" y="202406"/>
                    <a:pt x="123063" y="223266"/>
                    <a:pt x="100298" y="241173"/>
                  </a:cubicBezTo>
                  <a:close/>
                  <a:moveTo>
                    <a:pt x="53340" y="120777"/>
                  </a:moveTo>
                  <a:cubicBezTo>
                    <a:pt x="32099" y="130397"/>
                    <a:pt x="21431" y="145352"/>
                    <a:pt x="21431" y="165830"/>
                  </a:cubicBezTo>
                  <a:cubicBezTo>
                    <a:pt x="21431" y="180308"/>
                    <a:pt x="25813" y="191834"/>
                    <a:pt x="34481" y="200311"/>
                  </a:cubicBezTo>
                  <a:cubicBezTo>
                    <a:pt x="43148" y="208788"/>
                    <a:pt x="59722" y="218408"/>
                    <a:pt x="84106" y="229267"/>
                  </a:cubicBezTo>
                  <a:cubicBezTo>
                    <a:pt x="94298" y="221742"/>
                    <a:pt x="101727" y="214313"/>
                    <a:pt x="106299" y="207073"/>
                  </a:cubicBezTo>
                  <a:cubicBezTo>
                    <a:pt x="110871" y="199835"/>
                    <a:pt x="113157" y="190310"/>
                    <a:pt x="113157" y="178498"/>
                  </a:cubicBezTo>
                  <a:cubicBezTo>
                    <a:pt x="113157" y="167164"/>
                    <a:pt x="109633" y="157543"/>
                    <a:pt x="102489" y="149638"/>
                  </a:cubicBezTo>
                  <a:cubicBezTo>
                    <a:pt x="95440" y="141732"/>
                    <a:pt x="79058" y="132112"/>
                    <a:pt x="53340" y="120777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50" name="ICON 3">
            <a:extLst>
              <a:ext uri="{FF2B5EF4-FFF2-40B4-BE49-F238E27FC236}">
                <a16:creationId xmlns:a16="http://schemas.microsoft.com/office/drawing/2014/main" id="{89A75432-E00A-4C0C-B047-2443597357B8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386115" y="2973118"/>
            <a:ext cx="504000" cy="457578"/>
            <a:chOff x="1450201" y="2915727"/>
            <a:chExt cx="645658" cy="586188"/>
          </a:xfrm>
        </p:grpSpPr>
        <p:grpSp>
          <p:nvGrpSpPr>
            <p:cNvPr id="51" name="Gruppieren 50">
              <a:extLst>
                <a:ext uri="{FF2B5EF4-FFF2-40B4-BE49-F238E27FC236}">
                  <a16:creationId xmlns:a16="http://schemas.microsoft.com/office/drawing/2014/main" id="{63A3CD2D-3666-42D8-BDB8-A3236C62F274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1576309" y="3097907"/>
              <a:ext cx="365873" cy="113493"/>
              <a:chOff x="9841399" y="2630137"/>
              <a:chExt cx="485775" cy="150686"/>
            </a:xfrm>
          </p:grpSpPr>
          <p:sp>
            <p:nvSpPr>
              <p:cNvPr id="55" name="Freihandform: Form 54">
                <a:extLst>
                  <a:ext uri="{FF2B5EF4-FFF2-40B4-BE49-F238E27FC236}">
                    <a16:creationId xmlns:a16="http://schemas.microsoft.com/office/drawing/2014/main" id="{618ED42A-8DCB-4EF4-9281-0FC1918AF9FE}"/>
                  </a:ext>
                </a:extLst>
              </p:cNvPr>
              <p:cNvSpPr/>
              <p:nvPr/>
            </p:nvSpPr>
            <p:spPr bwMode="gray">
              <a:xfrm>
                <a:off x="9841399" y="2630137"/>
                <a:ext cx="485775" cy="9525"/>
              </a:xfrm>
              <a:custGeom>
                <a:avLst/>
                <a:gdLst>
                  <a:gd name="connsiteX0" fmla="*/ 0 w 485775"/>
                  <a:gd name="connsiteY0" fmla="*/ 0 h 0"/>
                  <a:gd name="connsiteX1" fmla="*/ 490347 w 4857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85775">
                    <a:moveTo>
                      <a:pt x="0" y="0"/>
                    </a:moveTo>
                    <a:lnTo>
                      <a:pt x="490347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56" name="Freihandform: Form 55">
                <a:extLst>
                  <a:ext uri="{FF2B5EF4-FFF2-40B4-BE49-F238E27FC236}">
                    <a16:creationId xmlns:a16="http://schemas.microsoft.com/office/drawing/2014/main" id="{BDA02BDC-56AF-48C1-B372-8BA2F19F1D77}"/>
                  </a:ext>
                </a:extLst>
              </p:cNvPr>
              <p:cNvSpPr/>
              <p:nvPr/>
            </p:nvSpPr>
            <p:spPr bwMode="gray">
              <a:xfrm>
                <a:off x="9841399" y="2771298"/>
                <a:ext cx="352425" cy="9525"/>
              </a:xfrm>
              <a:custGeom>
                <a:avLst/>
                <a:gdLst>
                  <a:gd name="connsiteX0" fmla="*/ 0 w 352425"/>
                  <a:gd name="connsiteY0" fmla="*/ 0 h 0"/>
                  <a:gd name="connsiteX1" fmla="*/ 352806 w 35242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52425">
                    <a:moveTo>
                      <a:pt x="0" y="0"/>
                    </a:moveTo>
                    <a:lnTo>
                      <a:pt x="352806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920172E3-819A-49FB-9926-6FC3BAFB05AB}"/>
                </a:ext>
              </a:extLst>
            </p:cNvPr>
            <p:cNvSpPr/>
            <p:nvPr/>
          </p:nvSpPr>
          <p:spPr bwMode="gray">
            <a:xfrm>
              <a:off x="1450201" y="2915727"/>
              <a:ext cx="645658" cy="586188"/>
            </a:xfrm>
            <a:custGeom>
              <a:avLst/>
              <a:gdLst>
                <a:gd name="connsiteX0" fmla="*/ 74676 w 723900"/>
                <a:gd name="connsiteY0" fmla="*/ 0 h 657225"/>
                <a:gd name="connsiteX1" fmla="*/ 658368 w 723900"/>
                <a:gd name="connsiteY1" fmla="*/ 0 h 657225"/>
                <a:gd name="connsiteX2" fmla="*/ 733044 w 723900"/>
                <a:gd name="connsiteY2" fmla="*/ 74676 h 657225"/>
                <a:gd name="connsiteX3" fmla="*/ 733044 w 723900"/>
                <a:gd name="connsiteY3" fmla="*/ 472821 h 657225"/>
                <a:gd name="connsiteX4" fmla="*/ 658368 w 723900"/>
                <a:gd name="connsiteY4" fmla="*/ 547497 h 657225"/>
                <a:gd name="connsiteX5" fmla="*/ 582644 w 723900"/>
                <a:gd name="connsiteY5" fmla="*/ 547497 h 657225"/>
                <a:gd name="connsiteX6" fmla="*/ 582644 w 723900"/>
                <a:gd name="connsiteY6" fmla="*/ 661797 h 657225"/>
                <a:gd name="connsiteX7" fmla="*/ 468344 w 723900"/>
                <a:gd name="connsiteY7" fmla="*/ 547497 h 657225"/>
                <a:gd name="connsiteX8" fmla="*/ 74676 w 723900"/>
                <a:gd name="connsiteY8" fmla="*/ 547497 h 657225"/>
                <a:gd name="connsiteX9" fmla="*/ 0 w 723900"/>
                <a:gd name="connsiteY9" fmla="*/ 472821 h 657225"/>
                <a:gd name="connsiteX10" fmla="*/ 0 w 723900"/>
                <a:gd name="connsiteY10" fmla="*/ 74676 h 657225"/>
                <a:gd name="connsiteX11" fmla="*/ 74676 w 723900"/>
                <a:gd name="connsiteY11" fmla="*/ 0 h 657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3900" h="657225">
                  <a:moveTo>
                    <a:pt x="74676" y="0"/>
                  </a:moveTo>
                  <a:lnTo>
                    <a:pt x="658368" y="0"/>
                  </a:lnTo>
                  <a:cubicBezTo>
                    <a:pt x="699611" y="0"/>
                    <a:pt x="733044" y="33433"/>
                    <a:pt x="733044" y="74676"/>
                  </a:cubicBezTo>
                  <a:lnTo>
                    <a:pt x="733044" y="472821"/>
                  </a:lnTo>
                  <a:cubicBezTo>
                    <a:pt x="733044" y="514064"/>
                    <a:pt x="699611" y="547497"/>
                    <a:pt x="658368" y="547497"/>
                  </a:cubicBezTo>
                  <a:lnTo>
                    <a:pt x="582644" y="547497"/>
                  </a:lnTo>
                  <a:lnTo>
                    <a:pt x="582644" y="661797"/>
                  </a:lnTo>
                  <a:lnTo>
                    <a:pt x="468344" y="547497"/>
                  </a:lnTo>
                  <a:lnTo>
                    <a:pt x="74676" y="547497"/>
                  </a:lnTo>
                  <a:cubicBezTo>
                    <a:pt x="33433" y="547497"/>
                    <a:pt x="0" y="514064"/>
                    <a:pt x="0" y="472821"/>
                  </a:cubicBezTo>
                  <a:lnTo>
                    <a:pt x="0" y="74676"/>
                  </a:lnTo>
                  <a:cubicBezTo>
                    <a:pt x="0" y="33433"/>
                    <a:pt x="33433" y="0"/>
                    <a:pt x="74676" y="0"/>
                  </a:cubicBezTo>
                  <a:close/>
                </a:path>
              </a:pathLst>
            </a:custGeom>
            <a:noFill/>
            <a:ln w="1905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60" name="ICON 4">
            <a:extLst>
              <a:ext uri="{FF2B5EF4-FFF2-40B4-BE49-F238E27FC236}">
                <a16:creationId xmlns:a16="http://schemas.microsoft.com/office/drawing/2014/main" id="{EB912AE5-2949-4CD0-919C-B8E1F844B220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775309" y="2662443"/>
            <a:ext cx="375720" cy="468000"/>
            <a:chOff x="4701014" y="2656905"/>
            <a:chExt cx="542925" cy="676275"/>
          </a:xfrm>
        </p:grpSpPr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DC46CA94-A535-4CA8-B8F5-3C9D5650D8FE}"/>
                </a:ext>
              </a:extLst>
            </p:cNvPr>
            <p:cNvSpPr/>
            <p:nvPr/>
          </p:nvSpPr>
          <p:spPr bwMode="gray">
            <a:xfrm>
              <a:off x="4701014" y="2656905"/>
              <a:ext cx="542925" cy="67627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009CB4"/>
            </a:solidFill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62" name="Freihandform: Form 61">
              <a:extLst>
                <a:ext uri="{FF2B5EF4-FFF2-40B4-BE49-F238E27FC236}">
                  <a16:creationId xmlns:a16="http://schemas.microsoft.com/office/drawing/2014/main" id="{88C7EB2D-8081-4DA9-A7B8-B10B2F8D67FA}"/>
                </a:ext>
              </a:extLst>
            </p:cNvPr>
            <p:cNvSpPr/>
            <p:nvPr/>
          </p:nvSpPr>
          <p:spPr bwMode="gray">
            <a:xfrm>
              <a:off x="4909611" y="2792351"/>
              <a:ext cx="133350" cy="342900"/>
            </a:xfrm>
            <a:custGeom>
              <a:avLst/>
              <a:gdLst>
                <a:gd name="connsiteX0" fmla="*/ 100298 w 133350"/>
                <a:gd name="connsiteY0" fmla="*/ 241173 h 342900"/>
                <a:gd name="connsiteX1" fmla="*/ 121349 w 133350"/>
                <a:gd name="connsiteY1" fmla="*/ 285560 h 342900"/>
                <a:gd name="connsiteX2" fmla="*/ 101632 w 133350"/>
                <a:gd name="connsiteY2" fmla="*/ 328041 h 342900"/>
                <a:gd name="connsiteX3" fmla="*/ 50387 w 133350"/>
                <a:gd name="connsiteY3" fmla="*/ 345186 h 342900"/>
                <a:gd name="connsiteX4" fmla="*/ 2286 w 133350"/>
                <a:gd name="connsiteY4" fmla="*/ 334137 h 342900"/>
                <a:gd name="connsiteX5" fmla="*/ 2286 w 133350"/>
                <a:gd name="connsiteY5" fmla="*/ 312420 h 342900"/>
                <a:gd name="connsiteX6" fmla="*/ 50864 w 133350"/>
                <a:gd name="connsiteY6" fmla="*/ 326612 h 342900"/>
                <a:gd name="connsiteX7" fmla="*/ 87440 w 133350"/>
                <a:gd name="connsiteY7" fmla="*/ 315373 h 342900"/>
                <a:gd name="connsiteX8" fmla="*/ 99822 w 133350"/>
                <a:gd name="connsiteY8" fmla="*/ 286036 h 342900"/>
                <a:gd name="connsiteX9" fmla="*/ 93059 w 133350"/>
                <a:gd name="connsiteY9" fmla="*/ 263462 h 342900"/>
                <a:gd name="connsiteX10" fmla="*/ 61913 w 133350"/>
                <a:gd name="connsiteY10" fmla="*/ 241078 h 342900"/>
                <a:gd name="connsiteX11" fmla="*/ 11335 w 133350"/>
                <a:gd name="connsiteY11" fmla="*/ 205454 h 342900"/>
                <a:gd name="connsiteX12" fmla="*/ 0 w 133350"/>
                <a:gd name="connsiteY12" fmla="*/ 167164 h 342900"/>
                <a:gd name="connsiteX13" fmla="*/ 35909 w 133350"/>
                <a:gd name="connsiteY13" fmla="*/ 110395 h 342900"/>
                <a:gd name="connsiteX14" fmla="*/ 8668 w 133350"/>
                <a:gd name="connsiteY14" fmla="*/ 61817 h 342900"/>
                <a:gd name="connsiteX15" fmla="*/ 26860 w 133350"/>
                <a:gd name="connsiteY15" fmla="*/ 17050 h 342900"/>
                <a:gd name="connsiteX16" fmla="*/ 77153 w 133350"/>
                <a:gd name="connsiteY16" fmla="*/ 0 h 342900"/>
                <a:gd name="connsiteX17" fmla="*/ 120396 w 133350"/>
                <a:gd name="connsiteY17" fmla="*/ 8191 h 342900"/>
                <a:gd name="connsiteX18" fmla="*/ 120396 w 133350"/>
                <a:gd name="connsiteY18" fmla="*/ 29432 h 342900"/>
                <a:gd name="connsiteX19" fmla="*/ 76676 w 133350"/>
                <a:gd name="connsiteY19" fmla="*/ 18574 h 342900"/>
                <a:gd name="connsiteX20" fmla="*/ 29909 w 133350"/>
                <a:gd name="connsiteY20" fmla="*/ 60293 h 342900"/>
                <a:gd name="connsiteX21" fmla="*/ 42196 w 133350"/>
                <a:gd name="connsiteY21" fmla="*/ 89535 h 342900"/>
                <a:gd name="connsiteX22" fmla="*/ 89344 w 133350"/>
                <a:gd name="connsiteY22" fmla="*/ 116586 h 342900"/>
                <a:gd name="connsiteX23" fmla="*/ 134398 w 133350"/>
                <a:gd name="connsiteY23" fmla="*/ 178403 h 342900"/>
                <a:gd name="connsiteX24" fmla="*/ 100298 w 133350"/>
                <a:gd name="connsiteY24" fmla="*/ 241173 h 342900"/>
                <a:gd name="connsiteX25" fmla="*/ 53340 w 133350"/>
                <a:gd name="connsiteY25" fmla="*/ 120777 h 342900"/>
                <a:gd name="connsiteX26" fmla="*/ 21431 w 133350"/>
                <a:gd name="connsiteY26" fmla="*/ 165830 h 342900"/>
                <a:gd name="connsiteX27" fmla="*/ 34481 w 133350"/>
                <a:gd name="connsiteY27" fmla="*/ 200311 h 342900"/>
                <a:gd name="connsiteX28" fmla="*/ 84106 w 133350"/>
                <a:gd name="connsiteY28" fmla="*/ 229267 h 342900"/>
                <a:gd name="connsiteX29" fmla="*/ 106299 w 133350"/>
                <a:gd name="connsiteY29" fmla="*/ 207073 h 342900"/>
                <a:gd name="connsiteX30" fmla="*/ 113157 w 133350"/>
                <a:gd name="connsiteY30" fmla="*/ 178498 h 342900"/>
                <a:gd name="connsiteX31" fmla="*/ 102489 w 133350"/>
                <a:gd name="connsiteY31" fmla="*/ 149638 h 342900"/>
                <a:gd name="connsiteX32" fmla="*/ 53340 w 133350"/>
                <a:gd name="connsiteY32" fmla="*/ 12077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3350" h="342900">
                  <a:moveTo>
                    <a:pt x="100298" y="241173"/>
                  </a:moveTo>
                  <a:cubicBezTo>
                    <a:pt x="114300" y="251650"/>
                    <a:pt x="121349" y="266414"/>
                    <a:pt x="121349" y="285560"/>
                  </a:cubicBezTo>
                  <a:cubicBezTo>
                    <a:pt x="121349" y="302419"/>
                    <a:pt x="114776" y="316611"/>
                    <a:pt x="101632" y="328041"/>
                  </a:cubicBezTo>
                  <a:cubicBezTo>
                    <a:pt x="88487" y="339471"/>
                    <a:pt x="71438" y="345186"/>
                    <a:pt x="50387" y="345186"/>
                  </a:cubicBezTo>
                  <a:cubicBezTo>
                    <a:pt x="34576" y="345186"/>
                    <a:pt x="18574" y="341471"/>
                    <a:pt x="2286" y="334137"/>
                  </a:cubicBezTo>
                  <a:lnTo>
                    <a:pt x="2286" y="312420"/>
                  </a:lnTo>
                  <a:cubicBezTo>
                    <a:pt x="19717" y="321850"/>
                    <a:pt x="35909" y="326612"/>
                    <a:pt x="50864" y="326612"/>
                  </a:cubicBezTo>
                  <a:cubicBezTo>
                    <a:pt x="66961" y="326612"/>
                    <a:pt x="79153" y="322897"/>
                    <a:pt x="87440" y="315373"/>
                  </a:cubicBezTo>
                  <a:cubicBezTo>
                    <a:pt x="95726" y="307943"/>
                    <a:pt x="99822" y="298133"/>
                    <a:pt x="99822" y="286036"/>
                  </a:cubicBezTo>
                  <a:cubicBezTo>
                    <a:pt x="99822" y="278035"/>
                    <a:pt x="97536" y="270510"/>
                    <a:pt x="93059" y="263462"/>
                  </a:cubicBezTo>
                  <a:cubicBezTo>
                    <a:pt x="88583" y="256413"/>
                    <a:pt x="78200" y="248888"/>
                    <a:pt x="61913" y="241078"/>
                  </a:cubicBezTo>
                  <a:cubicBezTo>
                    <a:pt x="35719" y="228695"/>
                    <a:pt x="18859" y="216789"/>
                    <a:pt x="11335" y="205454"/>
                  </a:cubicBezTo>
                  <a:cubicBezTo>
                    <a:pt x="3810" y="194120"/>
                    <a:pt x="0" y="181356"/>
                    <a:pt x="0" y="167164"/>
                  </a:cubicBezTo>
                  <a:cubicBezTo>
                    <a:pt x="0" y="141732"/>
                    <a:pt x="12002" y="122777"/>
                    <a:pt x="35909" y="110395"/>
                  </a:cubicBezTo>
                  <a:cubicBezTo>
                    <a:pt x="17717" y="98107"/>
                    <a:pt x="8668" y="81915"/>
                    <a:pt x="8668" y="61817"/>
                  </a:cubicBezTo>
                  <a:cubicBezTo>
                    <a:pt x="8668" y="43339"/>
                    <a:pt x="14764" y="28384"/>
                    <a:pt x="26860" y="17050"/>
                  </a:cubicBezTo>
                  <a:cubicBezTo>
                    <a:pt x="38957" y="5715"/>
                    <a:pt x="55721" y="0"/>
                    <a:pt x="77153" y="0"/>
                  </a:cubicBezTo>
                  <a:cubicBezTo>
                    <a:pt x="93440" y="0"/>
                    <a:pt x="107823" y="2762"/>
                    <a:pt x="120396" y="8191"/>
                  </a:cubicBezTo>
                  <a:lnTo>
                    <a:pt x="120396" y="29432"/>
                  </a:lnTo>
                  <a:cubicBezTo>
                    <a:pt x="107728" y="22193"/>
                    <a:pt x="93155" y="18574"/>
                    <a:pt x="76676" y="18574"/>
                  </a:cubicBezTo>
                  <a:cubicBezTo>
                    <a:pt x="45530" y="18574"/>
                    <a:pt x="29909" y="32480"/>
                    <a:pt x="29909" y="60293"/>
                  </a:cubicBezTo>
                  <a:cubicBezTo>
                    <a:pt x="29909" y="72104"/>
                    <a:pt x="34004" y="81915"/>
                    <a:pt x="42196" y="89535"/>
                  </a:cubicBezTo>
                  <a:cubicBezTo>
                    <a:pt x="50387" y="97250"/>
                    <a:pt x="66104" y="106204"/>
                    <a:pt x="89344" y="116586"/>
                  </a:cubicBezTo>
                  <a:cubicBezTo>
                    <a:pt x="119348" y="130492"/>
                    <a:pt x="134398" y="151066"/>
                    <a:pt x="134398" y="178403"/>
                  </a:cubicBezTo>
                  <a:cubicBezTo>
                    <a:pt x="134493" y="202406"/>
                    <a:pt x="123063" y="223266"/>
                    <a:pt x="100298" y="241173"/>
                  </a:cubicBezTo>
                  <a:close/>
                  <a:moveTo>
                    <a:pt x="53340" y="120777"/>
                  </a:moveTo>
                  <a:cubicBezTo>
                    <a:pt x="32099" y="130397"/>
                    <a:pt x="21431" y="145352"/>
                    <a:pt x="21431" y="165830"/>
                  </a:cubicBezTo>
                  <a:cubicBezTo>
                    <a:pt x="21431" y="180308"/>
                    <a:pt x="25813" y="191834"/>
                    <a:pt x="34481" y="200311"/>
                  </a:cubicBezTo>
                  <a:cubicBezTo>
                    <a:pt x="43148" y="208788"/>
                    <a:pt x="59722" y="218408"/>
                    <a:pt x="84106" y="229267"/>
                  </a:cubicBezTo>
                  <a:cubicBezTo>
                    <a:pt x="94298" y="221742"/>
                    <a:pt x="101727" y="214313"/>
                    <a:pt x="106299" y="207073"/>
                  </a:cubicBezTo>
                  <a:cubicBezTo>
                    <a:pt x="110871" y="199835"/>
                    <a:pt x="113157" y="190310"/>
                    <a:pt x="113157" y="178498"/>
                  </a:cubicBezTo>
                  <a:cubicBezTo>
                    <a:pt x="113157" y="167164"/>
                    <a:pt x="109633" y="157543"/>
                    <a:pt x="102489" y="149638"/>
                  </a:cubicBezTo>
                  <a:cubicBezTo>
                    <a:pt x="95440" y="141732"/>
                    <a:pt x="79058" y="132112"/>
                    <a:pt x="53340" y="120777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sp>
        <p:nvSpPr>
          <p:cNvPr id="90" name="Stern 1">
            <a:extLst>
              <a:ext uri="{FF2B5EF4-FFF2-40B4-BE49-F238E27FC236}">
                <a16:creationId xmlns:a16="http://schemas.microsoft.com/office/drawing/2014/main" id="{E185942D-740C-43EA-A40C-103F73F378E3}"/>
              </a:ext>
            </a:extLst>
          </p:cNvPr>
          <p:cNvSpPr/>
          <p:nvPr/>
        </p:nvSpPr>
        <p:spPr bwMode="gray">
          <a:xfrm>
            <a:off x="4425003" y="2822551"/>
            <a:ext cx="163186" cy="163186"/>
          </a:xfrm>
          <a:prstGeom prst="star5">
            <a:avLst>
              <a:gd name="adj" fmla="val 25282"/>
              <a:gd name="hf" fmla="val 105146"/>
              <a:gd name="vf" fmla="val 110557"/>
            </a:avLst>
          </a:prstGeom>
          <a:solidFill>
            <a:srgbClr val="3D505B"/>
          </a:solidFill>
          <a:ln w="12700" cap="rnd">
            <a:solidFill>
              <a:srgbClr val="DCE0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94" name="Stern 2">
            <a:extLst>
              <a:ext uri="{FF2B5EF4-FFF2-40B4-BE49-F238E27FC236}">
                <a16:creationId xmlns:a16="http://schemas.microsoft.com/office/drawing/2014/main" id="{F2A60262-E281-41D9-8D11-392ACFB674BE}"/>
              </a:ext>
            </a:extLst>
          </p:cNvPr>
          <p:cNvSpPr/>
          <p:nvPr/>
        </p:nvSpPr>
        <p:spPr bwMode="gray">
          <a:xfrm>
            <a:off x="4567626" y="3037479"/>
            <a:ext cx="116172" cy="116172"/>
          </a:xfrm>
          <a:prstGeom prst="star5">
            <a:avLst>
              <a:gd name="adj" fmla="val 25282"/>
              <a:gd name="hf" fmla="val 105146"/>
              <a:gd name="vf" fmla="val 110557"/>
            </a:avLst>
          </a:prstGeom>
          <a:solidFill>
            <a:srgbClr val="3D505B"/>
          </a:solidFill>
          <a:ln w="12700" cap="rnd">
            <a:solidFill>
              <a:srgbClr val="DCE0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grpSp>
        <p:nvGrpSpPr>
          <p:cNvPr id="63" name="ICON 5">
            <a:extLst>
              <a:ext uri="{FF2B5EF4-FFF2-40B4-BE49-F238E27FC236}">
                <a16:creationId xmlns:a16="http://schemas.microsoft.com/office/drawing/2014/main" id="{DCE0E016-5E06-438D-A979-DA8EB94981A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580106" y="2714632"/>
            <a:ext cx="648000" cy="727952"/>
            <a:chOff x="5508084" y="2645087"/>
            <a:chExt cx="648000" cy="727952"/>
          </a:xfrm>
        </p:grpSpPr>
        <p:grpSp>
          <p:nvGrpSpPr>
            <p:cNvPr id="64" name="Gruppieren 63">
              <a:extLst>
                <a:ext uri="{FF2B5EF4-FFF2-40B4-BE49-F238E27FC236}">
                  <a16:creationId xmlns:a16="http://schemas.microsoft.com/office/drawing/2014/main" id="{7A6439E8-5366-43C0-88B7-0462925134E2}"/>
                </a:ext>
              </a:extLst>
            </p:cNvPr>
            <p:cNvGrpSpPr/>
            <p:nvPr/>
          </p:nvGrpSpPr>
          <p:grpSpPr bwMode="gray">
            <a:xfrm>
              <a:off x="5508084" y="2645087"/>
              <a:ext cx="648000" cy="727952"/>
              <a:chOff x="8719060" y="2519069"/>
              <a:chExt cx="1008983" cy="1133475"/>
            </a:xfrm>
          </p:grpSpPr>
          <p:sp>
            <p:nvSpPr>
              <p:cNvPr id="83" name="Freihandform: Form 82">
                <a:extLst>
                  <a:ext uri="{FF2B5EF4-FFF2-40B4-BE49-F238E27FC236}">
                    <a16:creationId xmlns:a16="http://schemas.microsoft.com/office/drawing/2014/main" id="{4103742E-8D11-4152-9A84-E3528400B5E4}"/>
                  </a:ext>
                </a:extLst>
              </p:cNvPr>
              <p:cNvSpPr/>
              <p:nvPr/>
            </p:nvSpPr>
            <p:spPr bwMode="gray">
              <a:xfrm>
                <a:off x="8719060" y="2519069"/>
                <a:ext cx="1008983" cy="1133475"/>
              </a:xfrm>
              <a:custGeom>
                <a:avLst/>
                <a:gdLst>
                  <a:gd name="connsiteX0" fmla="*/ 692182 w 1008983"/>
                  <a:gd name="connsiteY0" fmla="*/ 747332 h 1133475"/>
                  <a:gd name="connsiteX1" fmla="*/ 630460 w 1008983"/>
                  <a:gd name="connsiteY1" fmla="*/ 747332 h 1133475"/>
                  <a:gd name="connsiteX2" fmla="*/ 630460 w 1008983"/>
                  <a:gd name="connsiteY2" fmla="*/ 684086 h 1133475"/>
                  <a:gd name="connsiteX3" fmla="*/ 814388 w 1008983"/>
                  <a:gd name="connsiteY3" fmla="*/ 426149 h 1133475"/>
                  <a:gd name="connsiteX4" fmla="*/ 882206 w 1008983"/>
                  <a:gd name="connsiteY4" fmla="*/ 350139 h 1133475"/>
                  <a:gd name="connsiteX5" fmla="*/ 813816 w 1008983"/>
                  <a:gd name="connsiteY5" fmla="*/ 274034 h 1133475"/>
                  <a:gd name="connsiteX6" fmla="*/ 512064 w 1008983"/>
                  <a:gd name="connsiteY6" fmla="*/ 0 h 1133475"/>
                  <a:gd name="connsiteX7" fmla="*/ 210407 w 1008983"/>
                  <a:gd name="connsiteY7" fmla="*/ 274034 h 1133475"/>
                  <a:gd name="connsiteX8" fmla="*/ 142018 w 1008983"/>
                  <a:gd name="connsiteY8" fmla="*/ 350139 h 1133475"/>
                  <a:gd name="connsiteX9" fmla="*/ 209836 w 1008983"/>
                  <a:gd name="connsiteY9" fmla="*/ 426149 h 1133475"/>
                  <a:gd name="connsiteX10" fmla="*/ 397955 w 1008983"/>
                  <a:gd name="connsiteY10" fmla="*/ 685705 h 1133475"/>
                  <a:gd name="connsiteX11" fmla="*/ 397955 w 1008983"/>
                  <a:gd name="connsiteY11" fmla="*/ 747332 h 1133475"/>
                  <a:gd name="connsiteX12" fmla="*/ 316801 w 1008983"/>
                  <a:gd name="connsiteY12" fmla="*/ 747332 h 1133475"/>
                  <a:gd name="connsiteX13" fmla="*/ 0 w 1008983"/>
                  <a:gd name="connsiteY13" fmla="*/ 1064133 h 1133475"/>
                  <a:gd name="connsiteX14" fmla="*/ 0 w 1008983"/>
                  <a:gd name="connsiteY14" fmla="*/ 1133475 h 1133475"/>
                  <a:gd name="connsiteX15" fmla="*/ 1008983 w 1008983"/>
                  <a:gd name="connsiteY15" fmla="*/ 1133475 h 1133475"/>
                  <a:gd name="connsiteX16" fmla="*/ 1008983 w 1008983"/>
                  <a:gd name="connsiteY16" fmla="*/ 1064133 h 1133475"/>
                  <a:gd name="connsiteX17" fmla="*/ 692182 w 1008983"/>
                  <a:gd name="connsiteY17" fmla="*/ 747332 h 1133475"/>
                  <a:gd name="connsiteX18" fmla="*/ 815245 w 1008983"/>
                  <a:gd name="connsiteY18" fmla="*/ 405003 h 1133475"/>
                  <a:gd name="connsiteX19" fmla="*/ 815245 w 1008983"/>
                  <a:gd name="connsiteY19" fmla="*/ 303086 h 1133475"/>
                  <a:gd name="connsiteX20" fmla="*/ 815245 w 1008983"/>
                  <a:gd name="connsiteY20" fmla="*/ 293465 h 1133475"/>
                  <a:gd name="connsiteX21" fmla="*/ 863251 w 1008983"/>
                  <a:gd name="connsiteY21" fmla="*/ 350139 h 1133475"/>
                  <a:gd name="connsiteX22" fmla="*/ 815245 w 1008983"/>
                  <a:gd name="connsiteY22" fmla="*/ 406813 h 1133475"/>
                  <a:gd name="connsiteX23" fmla="*/ 815245 w 1008983"/>
                  <a:gd name="connsiteY23" fmla="*/ 405003 h 1133475"/>
                  <a:gd name="connsiteX24" fmla="*/ 208979 w 1008983"/>
                  <a:gd name="connsiteY24" fmla="*/ 303086 h 1133475"/>
                  <a:gd name="connsiteX25" fmla="*/ 208979 w 1008983"/>
                  <a:gd name="connsiteY25" fmla="*/ 405003 h 1133475"/>
                  <a:gd name="connsiteX26" fmla="*/ 208979 w 1008983"/>
                  <a:gd name="connsiteY26" fmla="*/ 406813 h 1133475"/>
                  <a:gd name="connsiteX27" fmla="*/ 160973 w 1008983"/>
                  <a:gd name="connsiteY27" fmla="*/ 350139 h 1133475"/>
                  <a:gd name="connsiteX28" fmla="*/ 208979 w 1008983"/>
                  <a:gd name="connsiteY28" fmla="*/ 293465 h 1133475"/>
                  <a:gd name="connsiteX29" fmla="*/ 208979 w 1008983"/>
                  <a:gd name="connsiteY29" fmla="*/ 303086 h 1133475"/>
                  <a:gd name="connsiteX30" fmla="*/ 228029 w 1008983"/>
                  <a:gd name="connsiteY30" fmla="*/ 405003 h 1133475"/>
                  <a:gd name="connsiteX31" fmla="*/ 228029 w 1008983"/>
                  <a:gd name="connsiteY31" fmla="*/ 303086 h 1133475"/>
                  <a:gd name="connsiteX32" fmla="*/ 512064 w 1008983"/>
                  <a:gd name="connsiteY32" fmla="*/ 19050 h 1133475"/>
                  <a:gd name="connsiteX33" fmla="*/ 796100 w 1008983"/>
                  <a:gd name="connsiteY33" fmla="*/ 303086 h 1133475"/>
                  <a:gd name="connsiteX34" fmla="*/ 796100 w 1008983"/>
                  <a:gd name="connsiteY34" fmla="*/ 405003 h 1133475"/>
                  <a:gd name="connsiteX35" fmla="*/ 625697 w 1008983"/>
                  <a:gd name="connsiteY35" fmla="*/ 665226 h 1133475"/>
                  <a:gd name="connsiteX36" fmla="*/ 617411 w 1008983"/>
                  <a:gd name="connsiteY36" fmla="*/ 668560 h 1133475"/>
                  <a:gd name="connsiteX37" fmla="*/ 410909 w 1008983"/>
                  <a:gd name="connsiteY37" fmla="*/ 670179 h 1133475"/>
                  <a:gd name="connsiteX38" fmla="*/ 401384 w 1008983"/>
                  <a:gd name="connsiteY38" fmla="*/ 666464 h 1133475"/>
                  <a:gd name="connsiteX39" fmla="*/ 228029 w 1008983"/>
                  <a:gd name="connsiteY39" fmla="*/ 405003 h 1133475"/>
                  <a:gd name="connsiteX40" fmla="*/ 611410 w 1008983"/>
                  <a:gd name="connsiteY40" fmla="*/ 691325 h 1133475"/>
                  <a:gd name="connsiteX41" fmla="*/ 611410 w 1008983"/>
                  <a:gd name="connsiteY41" fmla="*/ 751237 h 1133475"/>
                  <a:gd name="connsiteX42" fmla="*/ 611219 w 1008983"/>
                  <a:gd name="connsiteY42" fmla="*/ 756476 h 1133475"/>
                  <a:gd name="connsiteX43" fmla="*/ 608457 w 1008983"/>
                  <a:gd name="connsiteY43" fmla="*/ 775430 h 1133475"/>
                  <a:gd name="connsiteX44" fmla="*/ 608457 w 1008983"/>
                  <a:gd name="connsiteY44" fmla="*/ 775430 h 1133475"/>
                  <a:gd name="connsiteX45" fmla="*/ 605885 w 1008983"/>
                  <a:gd name="connsiteY45" fmla="*/ 784003 h 1133475"/>
                  <a:gd name="connsiteX46" fmla="*/ 605504 w 1008983"/>
                  <a:gd name="connsiteY46" fmla="*/ 784955 h 1133475"/>
                  <a:gd name="connsiteX47" fmla="*/ 602552 w 1008983"/>
                  <a:gd name="connsiteY47" fmla="*/ 792194 h 1133475"/>
                  <a:gd name="connsiteX48" fmla="*/ 601504 w 1008983"/>
                  <a:gd name="connsiteY48" fmla="*/ 794290 h 1133475"/>
                  <a:gd name="connsiteX49" fmla="*/ 598551 w 1008983"/>
                  <a:gd name="connsiteY49" fmla="*/ 800005 h 1133475"/>
                  <a:gd name="connsiteX50" fmla="*/ 596551 w 1008983"/>
                  <a:gd name="connsiteY50" fmla="*/ 803243 h 1133475"/>
                  <a:gd name="connsiteX51" fmla="*/ 593789 w 1008983"/>
                  <a:gd name="connsiteY51" fmla="*/ 807434 h 1133475"/>
                  <a:gd name="connsiteX52" fmla="*/ 590741 w 1008983"/>
                  <a:gd name="connsiteY52" fmla="*/ 811530 h 1133475"/>
                  <a:gd name="connsiteX53" fmla="*/ 588455 w 1008983"/>
                  <a:gd name="connsiteY53" fmla="*/ 814483 h 1133475"/>
                  <a:gd name="connsiteX54" fmla="*/ 584168 w 1008983"/>
                  <a:gd name="connsiteY54" fmla="*/ 819150 h 1133475"/>
                  <a:gd name="connsiteX55" fmla="*/ 582359 w 1008983"/>
                  <a:gd name="connsiteY55" fmla="*/ 821055 h 1133475"/>
                  <a:gd name="connsiteX56" fmla="*/ 577025 w 1008983"/>
                  <a:gd name="connsiteY56" fmla="*/ 825913 h 1133475"/>
                  <a:gd name="connsiteX57" fmla="*/ 575691 w 1008983"/>
                  <a:gd name="connsiteY57" fmla="*/ 827151 h 1133475"/>
                  <a:gd name="connsiteX58" fmla="*/ 569405 w 1008983"/>
                  <a:gd name="connsiteY58" fmla="*/ 831913 h 1133475"/>
                  <a:gd name="connsiteX59" fmla="*/ 568357 w 1008983"/>
                  <a:gd name="connsiteY59" fmla="*/ 832676 h 1133475"/>
                  <a:gd name="connsiteX60" fmla="*/ 561308 w 1008983"/>
                  <a:gd name="connsiteY60" fmla="*/ 836962 h 1133475"/>
                  <a:gd name="connsiteX61" fmla="*/ 560356 w 1008983"/>
                  <a:gd name="connsiteY61" fmla="*/ 837533 h 1133475"/>
                  <a:gd name="connsiteX62" fmla="*/ 552926 w 1008983"/>
                  <a:gd name="connsiteY62" fmla="*/ 841058 h 1133475"/>
                  <a:gd name="connsiteX63" fmla="*/ 551879 w 1008983"/>
                  <a:gd name="connsiteY63" fmla="*/ 841534 h 1133475"/>
                  <a:gd name="connsiteX64" fmla="*/ 544354 w 1008983"/>
                  <a:gd name="connsiteY64" fmla="*/ 844296 h 1133475"/>
                  <a:gd name="connsiteX65" fmla="*/ 542925 w 1008983"/>
                  <a:gd name="connsiteY65" fmla="*/ 844772 h 1133475"/>
                  <a:gd name="connsiteX66" fmla="*/ 535496 w 1008983"/>
                  <a:gd name="connsiteY66" fmla="*/ 846677 h 1133475"/>
                  <a:gd name="connsiteX67" fmla="*/ 533686 w 1008983"/>
                  <a:gd name="connsiteY67" fmla="*/ 847154 h 1133475"/>
                  <a:gd name="connsiteX68" fmla="*/ 526161 w 1008983"/>
                  <a:gd name="connsiteY68" fmla="*/ 848297 h 1133475"/>
                  <a:gd name="connsiteX69" fmla="*/ 524066 w 1008983"/>
                  <a:gd name="connsiteY69" fmla="*/ 848582 h 1133475"/>
                  <a:gd name="connsiteX70" fmla="*/ 514255 w 1008983"/>
                  <a:gd name="connsiteY70" fmla="*/ 849059 h 1133475"/>
                  <a:gd name="connsiteX71" fmla="*/ 504444 w 1008983"/>
                  <a:gd name="connsiteY71" fmla="*/ 848582 h 1133475"/>
                  <a:gd name="connsiteX72" fmla="*/ 502349 w 1008983"/>
                  <a:gd name="connsiteY72" fmla="*/ 848297 h 1133475"/>
                  <a:gd name="connsiteX73" fmla="*/ 494824 w 1008983"/>
                  <a:gd name="connsiteY73" fmla="*/ 847154 h 1133475"/>
                  <a:gd name="connsiteX74" fmla="*/ 493014 w 1008983"/>
                  <a:gd name="connsiteY74" fmla="*/ 846677 h 1133475"/>
                  <a:gd name="connsiteX75" fmla="*/ 485585 w 1008983"/>
                  <a:gd name="connsiteY75" fmla="*/ 844772 h 1133475"/>
                  <a:gd name="connsiteX76" fmla="*/ 484156 w 1008983"/>
                  <a:gd name="connsiteY76" fmla="*/ 844296 h 1133475"/>
                  <a:gd name="connsiteX77" fmla="*/ 476631 w 1008983"/>
                  <a:gd name="connsiteY77" fmla="*/ 841534 h 1133475"/>
                  <a:gd name="connsiteX78" fmla="*/ 475583 w 1008983"/>
                  <a:gd name="connsiteY78" fmla="*/ 841058 h 1133475"/>
                  <a:gd name="connsiteX79" fmla="*/ 468154 w 1008983"/>
                  <a:gd name="connsiteY79" fmla="*/ 837533 h 1133475"/>
                  <a:gd name="connsiteX80" fmla="*/ 467201 w 1008983"/>
                  <a:gd name="connsiteY80" fmla="*/ 836962 h 1133475"/>
                  <a:gd name="connsiteX81" fmla="*/ 460153 w 1008983"/>
                  <a:gd name="connsiteY81" fmla="*/ 832676 h 1133475"/>
                  <a:gd name="connsiteX82" fmla="*/ 459105 w 1008983"/>
                  <a:gd name="connsiteY82" fmla="*/ 831913 h 1133475"/>
                  <a:gd name="connsiteX83" fmla="*/ 452819 w 1008983"/>
                  <a:gd name="connsiteY83" fmla="*/ 827151 h 1133475"/>
                  <a:gd name="connsiteX84" fmla="*/ 451485 w 1008983"/>
                  <a:gd name="connsiteY84" fmla="*/ 825913 h 1133475"/>
                  <a:gd name="connsiteX85" fmla="*/ 446151 w 1008983"/>
                  <a:gd name="connsiteY85" fmla="*/ 821055 h 1133475"/>
                  <a:gd name="connsiteX86" fmla="*/ 444341 w 1008983"/>
                  <a:gd name="connsiteY86" fmla="*/ 819150 h 1133475"/>
                  <a:gd name="connsiteX87" fmla="*/ 440055 w 1008983"/>
                  <a:gd name="connsiteY87" fmla="*/ 814483 h 1133475"/>
                  <a:gd name="connsiteX88" fmla="*/ 437769 w 1008983"/>
                  <a:gd name="connsiteY88" fmla="*/ 811530 h 1133475"/>
                  <a:gd name="connsiteX89" fmla="*/ 434721 w 1008983"/>
                  <a:gd name="connsiteY89" fmla="*/ 807434 h 1133475"/>
                  <a:gd name="connsiteX90" fmla="*/ 431959 w 1008983"/>
                  <a:gd name="connsiteY90" fmla="*/ 803243 h 1133475"/>
                  <a:gd name="connsiteX91" fmla="*/ 429959 w 1008983"/>
                  <a:gd name="connsiteY91" fmla="*/ 800005 h 1133475"/>
                  <a:gd name="connsiteX92" fmla="*/ 427006 w 1008983"/>
                  <a:gd name="connsiteY92" fmla="*/ 794290 h 1133475"/>
                  <a:gd name="connsiteX93" fmla="*/ 425958 w 1008983"/>
                  <a:gd name="connsiteY93" fmla="*/ 792194 h 1133475"/>
                  <a:gd name="connsiteX94" fmla="*/ 423005 w 1008983"/>
                  <a:gd name="connsiteY94" fmla="*/ 784955 h 1133475"/>
                  <a:gd name="connsiteX95" fmla="*/ 422624 w 1008983"/>
                  <a:gd name="connsiteY95" fmla="*/ 784003 h 1133475"/>
                  <a:gd name="connsiteX96" fmla="*/ 420053 w 1008983"/>
                  <a:gd name="connsiteY96" fmla="*/ 775430 h 1133475"/>
                  <a:gd name="connsiteX97" fmla="*/ 420053 w 1008983"/>
                  <a:gd name="connsiteY97" fmla="*/ 775430 h 1133475"/>
                  <a:gd name="connsiteX98" fmla="*/ 417290 w 1008983"/>
                  <a:gd name="connsiteY98" fmla="*/ 756476 h 1133475"/>
                  <a:gd name="connsiteX99" fmla="*/ 417100 w 1008983"/>
                  <a:gd name="connsiteY99" fmla="*/ 751237 h 1133475"/>
                  <a:gd name="connsiteX100" fmla="*/ 417100 w 1008983"/>
                  <a:gd name="connsiteY100" fmla="*/ 692753 h 1133475"/>
                  <a:gd name="connsiteX101" fmla="*/ 489204 w 1008983"/>
                  <a:gd name="connsiteY101" fmla="*/ 707136 h 1133475"/>
                  <a:gd name="connsiteX102" fmla="*/ 490252 w 1008983"/>
                  <a:gd name="connsiteY102" fmla="*/ 707231 h 1133475"/>
                  <a:gd name="connsiteX103" fmla="*/ 512159 w 1008983"/>
                  <a:gd name="connsiteY103" fmla="*/ 708088 h 1133475"/>
                  <a:gd name="connsiteX104" fmla="*/ 611410 w 1008983"/>
                  <a:gd name="connsiteY104" fmla="*/ 691325 h 1133475"/>
                  <a:gd name="connsiteX105" fmla="*/ 989933 w 1008983"/>
                  <a:gd name="connsiteY105" fmla="*/ 1114425 h 1133475"/>
                  <a:gd name="connsiteX106" fmla="*/ 19050 w 1008983"/>
                  <a:gd name="connsiteY106" fmla="*/ 1114425 h 1133475"/>
                  <a:gd name="connsiteX107" fmla="*/ 19050 w 1008983"/>
                  <a:gd name="connsiteY107" fmla="*/ 1064133 h 1133475"/>
                  <a:gd name="connsiteX108" fmla="*/ 316801 w 1008983"/>
                  <a:gd name="connsiteY108" fmla="*/ 766382 h 1133475"/>
                  <a:gd name="connsiteX109" fmla="*/ 398907 w 1008983"/>
                  <a:gd name="connsiteY109" fmla="*/ 766382 h 1133475"/>
                  <a:gd name="connsiteX110" fmla="*/ 411194 w 1008983"/>
                  <a:gd name="connsiteY110" fmla="*/ 805815 h 1133475"/>
                  <a:gd name="connsiteX111" fmla="*/ 411671 w 1008983"/>
                  <a:gd name="connsiteY111" fmla="*/ 806768 h 1133475"/>
                  <a:gd name="connsiteX112" fmla="*/ 414242 w 1008983"/>
                  <a:gd name="connsiteY112" fmla="*/ 811149 h 1133475"/>
                  <a:gd name="connsiteX113" fmla="*/ 417386 w 1008983"/>
                  <a:gd name="connsiteY113" fmla="*/ 816388 h 1133475"/>
                  <a:gd name="connsiteX114" fmla="*/ 419386 w 1008983"/>
                  <a:gd name="connsiteY114" fmla="*/ 819150 h 1133475"/>
                  <a:gd name="connsiteX115" fmla="*/ 424053 w 1008983"/>
                  <a:gd name="connsiteY115" fmla="*/ 825341 h 1133475"/>
                  <a:gd name="connsiteX116" fmla="*/ 425768 w 1008983"/>
                  <a:gd name="connsiteY116" fmla="*/ 827342 h 1133475"/>
                  <a:gd name="connsiteX117" fmla="*/ 431483 w 1008983"/>
                  <a:gd name="connsiteY117" fmla="*/ 833628 h 1133475"/>
                  <a:gd name="connsiteX118" fmla="*/ 433102 w 1008983"/>
                  <a:gd name="connsiteY118" fmla="*/ 835247 h 1133475"/>
                  <a:gd name="connsiteX119" fmla="*/ 439579 w 1008983"/>
                  <a:gd name="connsiteY119" fmla="*/ 841153 h 1133475"/>
                  <a:gd name="connsiteX120" fmla="*/ 441293 w 1008983"/>
                  <a:gd name="connsiteY120" fmla="*/ 842486 h 1133475"/>
                  <a:gd name="connsiteX121" fmla="*/ 448342 w 1008983"/>
                  <a:gd name="connsiteY121" fmla="*/ 847725 h 1133475"/>
                  <a:gd name="connsiteX122" fmla="*/ 450247 w 1008983"/>
                  <a:gd name="connsiteY122" fmla="*/ 848963 h 1133475"/>
                  <a:gd name="connsiteX123" fmla="*/ 457676 w 1008983"/>
                  <a:gd name="connsiteY123" fmla="*/ 853440 h 1133475"/>
                  <a:gd name="connsiteX124" fmla="*/ 459867 w 1008983"/>
                  <a:gd name="connsiteY124" fmla="*/ 854678 h 1133475"/>
                  <a:gd name="connsiteX125" fmla="*/ 467392 w 1008983"/>
                  <a:gd name="connsiteY125" fmla="*/ 858298 h 1133475"/>
                  <a:gd name="connsiteX126" fmla="*/ 469964 w 1008983"/>
                  <a:gd name="connsiteY126" fmla="*/ 859441 h 1133475"/>
                  <a:gd name="connsiteX127" fmla="*/ 477584 w 1008983"/>
                  <a:gd name="connsiteY127" fmla="*/ 862203 h 1133475"/>
                  <a:gd name="connsiteX128" fmla="*/ 480536 w 1008983"/>
                  <a:gd name="connsiteY128" fmla="*/ 863156 h 1133475"/>
                  <a:gd name="connsiteX129" fmla="*/ 488251 w 1008983"/>
                  <a:gd name="connsiteY129" fmla="*/ 865156 h 1133475"/>
                  <a:gd name="connsiteX130" fmla="*/ 491490 w 1008983"/>
                  <a:gd name="connsiteY130" fmla="*/ 865918 h 1133475"/>
                  <a:gd name="connsiteX131" fmla="*/ 499682 w 1008983"/>
                  <a:gd name="connsiteY131" fmla="*/ 867156 h 1133475"/>
                  <a:gd name="connsiteX132" fmla="*/ 502825 w 1008983"/>
                  <a:gd name="connsiteY132" fmla="*/ 867632 h 1133475"/>
                  <a:gd name="connsiteX133" fmla="*/ 514350 w 1008983"/>
                  <a:gd name="connsiteY133" fmla="*/ 868204 h 1133475"/>
                  <a:gd name="connsiteX134" fmla="*/ 525875 w 1008983"/>
                  <a:gd name="connsiteY134" fmla="*/ 867632 h 1133475"/>
                  <a:gd name="connsiteX135" fmla="*/ 529019 w 1008983"/>
                  <a:gd name="connsiteY135" fmla="*/ 867156 h 1133475"/>
                  <a:gd name="connsiteX136" fmla="*/ 537210 w 1008983"/>
                  <a:gd name="connsiteY136" fmla="*/ 865918 h 1133475"/>
                  <a:gd name="connsiteX137" fmla="*/ 540449 w 1008983"/>
                  <a:gd name="connsiteY137" fmla="*/ 865156 h 1133475"/>
                  <a:gd name="connsiteX138" fmla="*/ 548164 w 1008983"/>
                  <a:gd name="connsiteY138" fmla="*/ 863156 h 1133475"/>
                  <a:gd name="connsiteX139" fmla="*/ 551117 w 1008983"/>
                  <a:gd name="connsiteY139" fmla="*/ 862203 h 1133475"/>
                  <a:gd name="connsiteX140" fmla="*/ 558737 w 1008983"/>
                  <a:gd name="connsiteY140" fmla="*/ 859441 h 1133475"/>
                  <a:gd name="connsiteX141" fmla="*/ 561308 w 1008983"/>
                  <a:gd name="connsiteY141" fmla="*/ 858298 h 1133475"/>
                  <a:gd name="connsiteX142" fmla="*/ 568833 w 1008983"/>
                  <a:gd name="connsiteY142" fmla="*/ 854678 h 1133475"/>
                  <a:gd name="connsiteX143" fmla="*/ 571024 w 1008983"/>
                  <a:gd name="connsiteY143" fmla="*/ 853440 h 1133475"/>
                  <a:gd name="connsiteX144" fmla="*/ 578453 w 1008983"/>
                  <a:gd name="connsiteY144" fmla="*/ 848963 h 1133475"/>
                  <a:gd name="connsiteX145" fmla="*/ 580358 w 1008983"/>
                  <a:gd name="connsiteY145" fmla="*/ 847725 h 1133475"/>
                  <a:gd name="connsiteX146" fmla="*/ 587407 w 1008983"/>
                  <a:gd name="connsiteY146" fmla="*/ 842486 h 1133475"/>
                  <a:gd name="connsiteX147" fmla="*/ 589121 w 1008983"/>
                  <a:gd name="connsiteY147" fmla="*/ 841153 h 1133475"/>
                  <a:gd name="connsiteX148" fmla="*/ 595598 w 1008983"/>
                  <a:gd name="connsiteY148" fmla="*/ 835247 h 1133475"/>
                  <a:gd name="connsiteX149" fmla="*/ 597218 w 1008983"/>
                  <a:gd name="connsiteY149" fmla="*/ 833628 h 1133475"/>
                  <a:gd name="connsiteX150" fmla="*/ 602933 w 1008983"/>
                  <a:gd name="connsiteY150" fmla="*/ 827342 h 1133475"/>
                  <a:gd name="connsiteX151" fmla="*/ 604647 w 1008983"/>
                  <a:gd name="connsiteY151" fmla="*/ 825341 h 1133475"/>
                  <a:gd name="connsiteX152" fmla="*/ 609314 w 1008983"/>
                  <a:gd name="connsiteY152" fmla="*/ 819150 h 1133475"/>
                  <a:gd name="connsiteX153" fmla="*/ 611315 w 1008983"/>
                  <a:gd name="connsiteY153" fmla="*/ 816388 h 1133475"/>
                  <a:gd name="connsiteX154" fmla="*/ 614458 w 1008983"/>
                  <a:gd name="connsiteY154" fmla="*/ 811149 h 1133475"/>
                  <a:gd name="connsiteX155" fmla="*/ 617030 w 1008983"/>
                  <a:gd name="connsiteY155" fmla="*/ 806768 h 1133475"/>
                  <a:gd name="connsiteX156" fmla="*/ 617506 w 1008983"/>
                  <a:gd name="connsiteY156" fmla="*/ 805815 h 1133475"/>
                  <a:gd name="connsiteX157" fmla="*/ 629793 w 1008983"/>
                  <a:gd name="connsiteY157" fmla="*/ 766382 h 1133475"/>
                  <a:gd name="connsiteX158" fmla="*/ 692468 w 1008983"/>
                  <a:gd name="connsiteY158" fmla="*/ 766382 h 1133475"/>
                  <a:gd name="connsiteX159" fmla="*/ 990219 w 1008983"/>
                  <a:gd name="connsiteY159" fmla="*/ 1064133 h 1133475"/>
                  <a:gd name="connsiteX160" fmla="*/ 990219 w 1008983"/>
                  <a:gd name="connsiteY160" fmla="*/ 1114425 h 113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</a:cxnLst>
                <a:rect l="l" t="t" r="r" b="b"/>
                <a:pathLst>
                  <a:path w="1008983" h="1133475">
                    <a:moveTo>
                      <a:pt x="692182" y="747332"/>
                    </a:moveTo>
                    <a:lnTo>
                      <a:pt x="630460" y="747332"/>
                    </a:lnTo>
                    <a:lnTo>
                      <a:pt x="630460" y="684086"/>
                    </a:lnTo>
                    <a:cubicBezTo>
                      <a:pt x="732758" y="640461"/>
                      <a:pt x="806291" y="542258"/>
                      <a:pt x="814388" y="426149"/>
                    </a:cubicBezTo>
                    <a:cubicBezTo>
                      <a:pt x="852488" y="421767"/>
                      <a:pt x="882206" y="389382"/>
                      <a:pt x="882206" y="350139"/>
                    </a:cubicBezTo>
                    <a:cubicBezTo>
                      <a:pt x="882206" y="310706"/>
                      <a:pt x="852202" y="278130"/>
                      <a:pt x="813816" y="274034"/>
                    </a:cubicBezTo>
                    <a:cubicBezTo>
                      <a:pt x="799148" y="120491"/>
                      <a:pt x="669417" y="0"/>
                      <a:pt x="512064" y="0"/>
                    </a:cubicBezTo>
                    <a:cubicBezTo>
                      <a:pt x="354806" y="0"/>
                      <a:pt x="225076" y="120491"/>
                      <a:pt x="210407" y="274034"/>
                    </a:cubicBezTo>
                    <a:cubicBezTo>
                      <a:pt x="172022" y="278130"/>
                      <a:pt x="142018" y="310706"/>
                      <a:pt x="142018" y="350139"/>
                    </a:cubicBezTo>
                    <a:cubicBezTo>
                      <a:pt x="142018" y="389382"/>
                      <a:pt x="171736" y="421767"/>
                      <a:pt x="209836" y="426149"/>
                    </a:cubicBezTo>
                    <a:cubicBezTo>
                      <a:pt x="217932" y="543782"/>
                      <a:pt x="293465" y="643128"/>
                      <a:pt x="397955" y="685705"/>
                    </a:cubicBezTo>
                    <a:lnTo>
                      <a:pt x="397955" y="747332"/>
                    </a:lnTo>
                    <a:lnTo>
                      <a:pt x="316801" y="747332"/>
                    </a:lnTo>
                    <a:cubicBezTo>
                      <a:pt x="142113" y="747332"/>
                      <a:pt x="0" y="889445"/>
                      <a:pt x="0" y="1064133"/>
                    </a:cubicBezTo>
                    <a:lnTo>
                      <a:pt x="0" y="1133475"/>
                    </a:lnTo>
                    <a:lnTo>
                      <a:pt x="1008983" y="1133475"/>
                    </a:lnTo>
                    <a:lnTo>
                      <a:pt x="1008983" y="1064133"/>
                    </a:lnTo>
                    <a:cubicBezTo>
                      <a:pt x="1008983" y="889445"/>
                      <a:pt x="866870" y="747332"/>
                      <a:pt x="692182" y="747332"/>
                    </a:cubicBezTo>
                    <a:close/>
                    <a:moveTo>
                      <a:pt x="815245" y="405003"/>
                    </a:moveTo>
                    <a:lnTo>
                      <a:pt x="815245" y="303086"/>
                    </a:lnTo>
                    <a:lnTo>
                      <a:pt x="815245" y="293465"/>
                    </a:lnTo>
                    <a:cubicBezTo>
                      <a:pt x="842391" y="298037"/>
                      <a:pt x="863251" y="321659"/>
                      <a:pt x="863251" y="350139"/>
                    </a:cubicBezTo>
                    <a:cubicBezTo>
                      <a:pt x="863251" y="378619"/>
                      <a:pt x="842486" y="402241"/>
                      <a:pt x="815245" y="406813"/>
                    </a:cubicBezTo>
                    <a:lnTo>
                      <a:pt x="815245" y="405003"/>
                    </a:lnTo>
                    <a:close/>
                    <a:moveTo>
                      <a:pt x="208979" y="303086"/>
                    </a:moveTo>
                    <a:lnTo>
                      <a:pt x="208979" y="405003"/>
                    </a:lnTo>
                    <a:lnTo>
                      <a:pt x="208979" y="406813"/>
                    </a:lnTo>
                    <a:cubicBezTo>
                      <a:pt x="181832" y="402241"/>
                      <a:pt x="160973" y="378619"/>
                      <a:pt x="160973" y="350139"/>
                    </a:cubicBezTo>
                    <a:cubicBezTo>
                      <a:pt x="160973" y="321659"/>
                      <a:pt x="181737" y="298037"/>
                      <a:pt x="208979" y="293465"/>
                    </a:cubicBezTo>
                    <a:lnTo>
                      <a:pt x="208979" y="303086"/>
                    </a:lnTo>
                    <a:close/>
                    <a:moveTo>
                      <a:pt x="228029" y="405003"/>
                    </a:moveTo>
                    <a:lnTo>
                      <a:pt x="228029" y="303086"/>
                    </a:lnTo>
                    <a:cubicBezTo>
                      <a:pt x="228029" y="146495"/>
                      <a:pt x="355473" y="19050"/>
                      <a:pt x="512064" y="19050"/>
                    </a:cubicBezTo>
                    <a:cubicBezTo>
                      <a:pt x="668655" y="19050"/>
                      <a:pt x="796100" y="146495"/>
                      <a:pt x="796100" y="303086"/>
                    </a:cubicBezTo>
                    <a:lnTo>
                      <a:pt x="796100" y="405003"/>
                    </a:lnTo>
                    <a:cubicBezTo>
                      <a:pt x="796100" y="521208"/>
                      <a:pt x="725900" y="621316"/>
                      <a:pt x="625697" y="665226"/>
                    </a:cubicBezTo>
                    <a:lnTo>
                      <a:pt x="617411" y="668560"/>
                    </a:lnTo>
                    <a:cubicBezTo>
                      <a:pt x="551402" y="695135"/>
                      <a:pt x="477203" y="695706"/>
                      <a:pt x="410909" y="670179"/>
                    </a:cubicBezTo>
                    <a:lnTo>
                      <a:pt x="401384" y="666464"/>
                    </a:lnTo>
                    <a:cubicBezTo>
                      <a:pt x="299561" y="623316"/>
                      <a:pt x="228029" y="522351"/>
                      <a:pt x="228029" y="405003"/>
                    </a:cubicBezTo>
                    <a:close/>
                    <a:moveTo>
                      <a:pt x="611410" y="691325"/>
                    </a:moveTo>
                    <a:lnTo>
                      <a:pt x="611410" y="751237"/>
                    </a:lnTo>
                    <a:lnTo>
                      <a:pt x="611219" y="756476"/>
                    </a:lnTo>
                    <a:cubicBezTo>
                      <a:pt x="610934" y="762953"/>
                      <a:pt x="609981" y="769334"/>
                      <a:pt x="608457" y="775430"/>
                    </a:cubicBezTo>
                    <a:cubicBezTo>
                      <a:pt x="608457" y="775430"/>
                      <a:pt x="608457" y="775430"/>
                      <a:pt x="608457" y="775430"/>
                    </a:cubicBezTo>
                    <a:cubicBezTo>
                      <a:pt x="607695" y="778383"/>
                      <a:pt x="606838" y="781240"/>
                      <a:pt x="605885" y="784003"/>
                    </a:cubicBezTo>
                    <a:cubicBezTo>
                      <a:pt x="605790" y="784288"/>
                      <a:pt x="605600" y="784670"/>
                      <a:pt x="605504" y="784955"/>
                    </a:cubicBezTo>
                    <a:cubicBezTo>
                      <a:pt x="604647" y="787432"/>
                      <a:pt x="603599" y="789813"/>
                      <a:pt x="602552" y="792194"/>
                    </a:cubicBezTo>
                    <a:cubicBezTo>
                      <a:pt x="602266" y="792956"/>
                      <a:pt x="601885" y="793623"/>
                      <a:pt x="601504" y="794290"/>
                    </a:cubicBezTo>
                    <a:cubicBezTo>
                      <a:pt x="600551" y="796195"/>
                      <a:pt x="599599" y="798100"/>
                      <a:pt x="598551" y="800005"/>
                    </a:cubicBezTo>
                    <a:cubicBezTo>
                      <a:pt x="597884" y="801053"/>
                      <a:pt x="597218" y="802196"/>
                      <a:pt x="596551" y="803243"/>
                    </a:cubicBezTo>
                    <a:cubicBezTo>
                      <a:pt x="595694" y="804672"/>
                      <a:pt x="594741" y="806101"/>
                      <a:pt x="593789" y="807434"/>
                    </a:cubicBezTo>
                    <a:cubicBezTo>
                      <a:pt x="592836" y="808863"/>
                      <a:pt x="591788" y="810197"/>
                      <a:pt x="590741" y="811530"/>
                    </a:cubicBezTo>
                    <a:cubicBezTo>
                      <a:pt x="589979" y="812483"/>
                      <a:pt x="589217" y="813530"/>
                      <a:pt x="588455" y="814483"/>
                    </a:cubicBezTo>
                    <a:cubicBezTo>
                      <a:pt x="587121" y="816102"/>
                      <a:pt x="585692" y="817626"/>
                      <a:pt x="584168" y="819150"/>
                    </a:cubicBezTo>
                    <a:cubicBezTo>
                      <a:pt x="583597" y="819817"/>
                      <a:pt x="582930" y="820484"/>
                      <a:pt x="582359" y="821055"/>
                    </a:cubicBezTo>
                    <a:cubicBezTo>
                      <a:pt x="580644" y="822770"/>
                      <a:pt x="578834" y="824389"/>
                      <a:pt x="577025" y="825913"/>
                    </a:cubicBezTo>
                    <a:cubicBezTo>
                      <a:pt x="576548" y="826294"/>
                      <a:pt x="576072" y="826770"/>
                      <a:pt x="575691" y="827151"/>
                    </a:cubicBezTo>
                    <a:cubicBezTo>
                      <a:pt x="573691" y="828770"/>
                      <a:pt x="571500" y="830390"/>
                      <a:pt x="569405" y="831913"/>
                    </a:cubicBezTo>
                    <a:cubicBezTo>
                      <a:pt x="569024" y="832199"/>
                      <a:pt x="568738" y="832485"/>
                      <a:pt x="568357" y="832676"/>
                    </a:cubicBezTo>
                    <a:cubicBezTo>
                      <a:pt x="566071" y="834200"/>
                      <a:pt x="563785" y="835628"/>
                      <a:pt x="561308" y="836962"/>
                    </a:cubicBezTo>
                    <a:cubicBezTo>
                      <a:pt x="561023" y="837152"/>
                      <a:pt x="560642" y="837343"/>
                      <a:pt x="560356" y="837533"/>
                    </a:cubicBezTo>
                    <a:cubicBezTo>
                      <a:pt x="557975" y="838867"/>
                      <a:pt x="555498" y="840010"/>
                      <a:pt x="552926" y="841058"/>
                    </a:cubicBezTo>
                    <a:cubicBezTo>
                      <a:pt x="552545" y="841248"/>
                      <a:pt x="552164" y="841438"/>
                      <a:pt x="551879" y="841534"/>
                    </a:cubicBezTo>
                    <a:cubicBezTo>
                      <a:pt x="549402" y="842582"/>
                      <a:pt x="546926" y="843439"/>
                      <a:pt x="544354" y="844296"/>
                    </a:cubicBezTo>
                    <a:cubicBezTo>
                      <a:pt x="543878" y="844487"/>
                      <a:pt x="543401" y="844677"/>
                      <a:pt x="542925" y="844772"/>
                    </a:cubicBezTo>
                    <a:cubicBezTo>
                      <a:pt x="540449" y="845534"/>
                      <a:pt x="537972" y="846106"/>
                      <a:pt x="535496" y="846677"/>
                    </a:cubicBezTo>
                    <a:cubicBezTo>
                      <a:pt x="534829" y="846773"/>
                      <a:pt x="534257" y="846963"/>
                      <a:pt x="533686" y="847154"/>
                    </a:cubicBezTo>
                    <a:cubicBezTo>
                      <a:pt x="531209" y="847630"/>
                      <a:pt x="528733" y="848011"/>
                      <a:pt x="526161" y="848297"/>
                    </a:cubicBezTo>
                    <a:cubicBezTo>
                      <a:pt x="525494" y="848392"/>
                      <a:pt x="524828" y="848487"/>
                      <a:pt x="524066" y="848582"/>
                    </a:cubicBezTo>
                    <a:cubicBezTo>
                      <a:pt x="520827" y="848868"/>
                      <a:pt x="517589" y="849059"/>
                      <a:pt x="514255" y="849059"/>
                    </a:cubicBezTo>
                    <a:cubicBezTo>
                      <a:pt x="510921" y="849059"/>
                      <a:pt x="507683" y="848868"/>
                      <a:pt x="504444" y="848582"/>
                    </a:cubicBezTo>
                    <a:cubicBezTo>
                      <a:pt x="503777" y="848487"/>
                      <a:pt x="503111" y="848392"/>
                      <a:pt x="502349" y="848297"/>
                    </a:cubicBezTo>
                    <a:cubicBezTo>
                      <a:pt x="499777" y="848011"/>
                      <a:pt x="497300" y="847630"/>
                      <a:pt x="494824" y="847154"/>
                    </a:cubicBezTo>
                    <a:cubicBezTo>
                      <a:pt x="494157" y="847058"/>
                      <a:pt x="493586" y="846868"/>
                      <a:pt x="493014" y="846677"/>
                    </a:cubicBezTo>
                    <a:cubicBezTo>
                      <a:pt x="490538" y="846106"/>
                      <a:pt x="487966" y="845534"/>
                      <a:pt x="485585" y="844772"/>
                    </a:cubicBezTo>
                    <a:cubicBezTo>
                      <a:pt x="485108" y="844582"/>
                      <a:pt x="484632" y="844391"/>
                      <a:pt x="484156" y="844296"/>
                    </a:cubicBezTo>
                    <a:cubicBezTo>
                      <a:pt x="481584" y="843439"/>
                      <a:pt x="479108" y="842582"/>
                      <a:pt x="476631" y="841534"/>
                    </a:cubicBezTo>
                    <a:cubicBezTo>
                      <a:pt x="476250" y="841343"/>
                      <a:pt x="475869" y="841153"/>
                      <a:pt x="475583" y="841058"/>
                    </a:cubicBezTo>
                    <a:cubicBezTo>
                      <a:pt x="473107" y="839915"/>
                      <a:pt x="470630" y="838772"/>
                      <a:pt x="468154" y="837533"/>
                    </a:cubicBezTo>
                    <a:cubicBezTo>
                      <a:pt x="467868" y="837343"/>
                      <a:pt x="467487" y="837152"/>
                      <a:pt x="467201" y="836962"/>
                    </a:cubicBezTo>
                    <a:cubicBezTo>
                      <a:pt x="464820" y="835628"/>
                      <a:pt x="462439" y="834200"/>
                      <a:pt x="460153" y="832676"/>
                    </a:cubicBezTo>
                    <a:cubicBezTo>
                      <a:pt x="459772" y="832390"/>
                      <a:pt x="459486" y="832199"/>
                      <a:pt x="459105" y="831913"/>
                    </a:cubicBezTo>
                    <a:cubicBezTo>
                      <a:pt x="456914" y="830390"/>
                      <a:pt x="454819" y="828865"/>
                      <a:pt x="452819" y="827151"/>
                    </a:cubicBezTo>
                    <a:cubicBezTo>
                      <a:pt x="452342" y="826770"/>
                      <a:pt x="451866" y="826389"/>
                      <a:pt x="451485" y="825913"/>
                    </a:cubicBezTo>
                    <a:cubicBezTo>
                      <a:pt x="449675" y="824389"/>
                      <a:pt x="447866" y="822770"/>
                      <a:pt x="446151" y="821055"/>
                    </a:cubicBezTo>
                    <a:cubicBezTo>
                      <a:pt x="445484" y="820388"/>
                      <a:pt x="444913" y="819817"/>
                      <a:pt x="444341" y="819150"/>
                    </a:cubicBezTo>
                    <a:cubicBezTo>
                      <a:pt x="442913" y="817626"/>
                      <a:pt x="441484" y="816102"/>
                      <a:pt x="440055" y="814483"/>
                    </a:cubicBezTo>
                    <a:cubicBezTo>
                      <a:pt x="439293" y="813530"/>
                      <a:pt x="438531" y="812483"/>
                      <a:pt x="437769" y="811530"/>
                    </a:cubicBezTo>
                    <a:cubicBezTo>
                      <a:pt x="436721" y="810197"/>
                      <a:pt x="435674" y="808863"/>
                      <a:pt x="434721" y="807434"/>
                    </a:cubicBezTo>
                    <a:cubicBezTo>
                      <a:pt x="433769" y="806101"/>
                      <a:pt x="432911" y="804672"/>
                      <a:pt x="431959" y="803243"/>
                    </a:cubicBezTo>
                    <a:cubicBezTo>
                      <a:pt x="431292" y="802196"/>
                      <a:pt x="430625" y="801148"/>
                      <a:pt x="429959" y="800005"/>
                    </a:cubicBezTo>
                    <a:cubicBezTo>
                      <a:pt x="428911" y="798100"/>
                      <a:pt x="427958" y="796195"/>
                      <a:pt x="427006" y="794290"/>
                    </a:cubicBezTo>
                    <a:cubicBezTo>
                      <a:pt x="426625" y="793623"/>
                      <a:pt x="426339" y="792861"/>
                      <a:pt x="425958" y="792194"/>
                    </a:cubicBezTo>
                    <a:cubicBezTo>
                      <a:pt x="424910" y="789813"/>
                      <a:pt x="423958" y="787432"/>
                      <a:pt x="423005" y="784955"/>
                    </a:cubicBezTo>
                    <a:cubicBezTo>
                      <a:pt x="422910" y="784670"/>
                      <a:pt x="422720" y="784288"/>
                      <a:pt x="422624" y="784003"/>
                    </a:cubicBezTo>
                    <a:cubicBezTo>
                      <a:pt x="421672" y="781145"/>
                      <a:pt x="420815" y="778288"/>
                      <a:pt x="420053" y="775430"/>
                    </a:cubicBezTo>
                    <a:cubicBezTo>
                      <a:pt x="420053" y="775430"/>
                      <a:pt x="420053" y="775430"/>
                      <a:pt x="420053" y="775430"/>
                    </a:cubicBezTo>
                    <a:cubicBezTo>
                      <a:pt x="418529" y="769334"/>
                      <a:pt x="417671" y="763048"/>
                      <a:pt x="417290" y="756476"/>
                    </a:cubicBezTo>
                    <a:lnTo>
                      <a:pt x="417100" y="751237"/>
                    </a:lnTo>
                    <a:lnTo>
                      <a:pt x="417100" y="692753"/>
                    </a:lnTo>
                    <a:cubicBezTo>
                      <a:pt x="440055" y="700373"/>
                      <a:pt x="464249" y="705231"/>
                      <a:pt x="489204" y="707136"/>
                    </a:cubicBezTo>
                    <a:cubicBezTo>
                      <a:pt x="489585" y="707136"/>
                      <a:pt x="489966" y="707231"/>
                      <a:pt x="490252" y="707231"/>
                    </a:cubicBezTo>
                    <a:cubicBezTo>
                      <a:pt x="497491" y="707708"/>
                      <a:pt x="504825" y="708088"/>
                      <a:pt x="512159" y="708088"/>
                    </a:cubicBezTo>
                    <a:cubicBezTo>
                      <a:pt x="546926" y="708184"/>
                      <a:pt x="580263" y="702183"/>
                      <a:pt x="611410" y="691325"/>
                    </a:cubicBezTo>
                    <a:close/>
                    <a:moveTo>
                      <a:pt x="989933" y="1114425"/>
                    </a:moveTo>
                    <a:lnTo>
                      <a:pt x="19050" y="1114425"/>
                    </a:lnTo>
                    <a:lnTo>
                      <a:pt x="19050" y="1064133"/>
                    </a:lnTo>
                    <a:cubicBezTo>
                      <a:pt x="19050" y="899922"/>
                      <a:pt x="152591" y="766382"/>
                      <a:pt x="316801" y="766382"/>
                    </a:cubicBezTo>
                    <a:lnTo>
                      <a:pt x="398907" y="766382"/>
                    </a:lnTo>
                    <a:cubicBezTo>
                      <a:pt x="400622" y="780479"/>
                      <a:pt x="404908" y="793718"/>
                      <a:pt x="411194" y="805815"/>
                    </a:cubicBezTo>
                    <a:cubicBezTo>
                      <a:pt x="411385" y="806101"/>
                      <a:pt x="411480" y="806482"/>
                      <a:pt x="411671" y="806768"/>
                    </a:cubicBezTo>
                    <a:cubicBezTo>
                      <a:pt x="412433" y="808292"/>
                      <a:pt x="413385" y="809720"/>
                      <a:pt x="414242" y="811149"/>
                    </a:cubicBezTo>
                    <a:cubicBezTo>
                      <a:pt x="415290" y="812863"/>
                      <a:pt x="416338" y="814673"/>
                      <a:pt x="417386" y="816388"/>
                    </a:cubicBezTo>
                    <a:cubicBezTo>
                      <a:pt x="418052" y="817340"/>
                      <a:pt x="418719" y="818198"/>
                      <a:pt x="419386" y="819150"/>
                    </a:cubicBezTo>
                    <a:cubicBezTo>
                      <a:pt x="420910" y="821246"/>
                      <a:pt x="422434" y="823341"/>
                      <a:pt x="424053" y="825341"/>
                    </a:cubicBezTo>
                    <a:cubicBezTo>
                      <a:pt x="424625" y="826008"/>
                      <a:pt x="425196" y="826675"/>
                      <a:pt x="425768" y="827342"/>
                    </a:cubicBezTo>
                    <a:cubicBezTo>
                      <a:pt x="427577" y="829532"/>
                      <a:pt x="429482" y="831628"/>
                      <a:pt x="431483" y="833628"/>
                    </a:cubicBezTo>
                    <a:cubicBezTo>
                      <a:pt x="432054" y="834200"/>
                      <a:pt x="432530" y="834676"/>
                      <a:pt x="433102" y="835247"/>
                    </a:cubicBezTo>
                    <a:cubicBezTo>
                      <a:pt x="435197" y="837248"/>
                      <a:pt x="437388" y="839248"/>
                      <a:pt x="439579" y="841153"/>
                    </a:cubicBezTo>
                    <a:cubicBezTo>
                      <a:pt x="440150" y="841629"/>
                      <a:pt x="440722" y="842105"/>
                      <a:pt x="441293" y="842486"/>
                    </a:cubicBezTo>
                    <a:cubicBezTo>
                      <a:pt x="443579" y="844296"/>
                      <a:pt x="445961" y="846106"/>
                      <a:pt x="448342" y="847725"/>
                    </a:cubicBezTo>
                    <a:cubicBezTo>
                      <a:pt x="449009" y="848201"/>
                      <a:pt x="449580" y="848582"/>
                      <a:pt x="450247" y="848963"/>
                    </a:cubicBezTo>
                    <a:cubicBezTo>
                      <a:pt x="452628" y="850583"/>
                      <a:pt x="455105" y="852011"/>
                      <a:pt x="457676" y="853440"/>
                    </a:cubicBezTo>
                    <a:cubicBezTo>
                      <a:pt x="458438" y="853821"/>
                      <a:pt x="459105" y="854297"/>
                      <a:pt x="459867" y="854678"/>
                    </a:cubicBezTo>
                    <a:cubicBezTo>
                      <a:pt x="462344" y="856012"/>
                      <a:pt x="464820" y="857155"/>
                      <a:pt x="467392" y="858298"/>
                    </a:cubicBezTo>
                    <a:cubicBezTo>
                      <a:pt x="468249" y="858679"/>
                      <a:pt x="469106" y="859060"/>
                      <a:pt x="469964" y="859441"/>
                    </a:cubicBezTo>
                    <a:cubicBezTo>
                      <a:pt x="472440" y="860488"/>
                      <a:pt x="475012" y="861346"/>
                      <a:pt x="477584" y="862203"/>
                    </a:cubicBezTo>
                    <a:cubicBezTo>
                      <a:pt x="478536" y="862489"/>
                      <a:pt x="479489" y="862870"/>
                      <a:pt x="480536" y="863156"/>
                    </a:cubicBezTo>
                    <a:cubicBezTo>
                      <a:pt x="483108" y="863918"/>
                      <a:pt x="485680" y="864584"/>
                      <a:pt x="488251" y="865156"/>
                    </a:cubicBezTo>
                    <a:cubicBezTo>
                      <a:pt x="489299" y="865442"/>
                      <a:pt x="490347" y="865727"/>
                      <a:pt x="491490" y="865918"/>
                    </a:cubicBezTo>
                    <a:cubicBezTo>
                      <a:pt x="494157" y="866489"/>
                      <a:pt x="496919" y="866775"/>
                      <a:pt x="499682" y="867156"/>
                    </a:cubicBezTo>
                    <a:cubicBezTo>
                      <a:pt x="500729" y="867251"/>
                      <a:pt x="501777" y="867442"/>
                      <a:pt x="502825" y="867632"/>
                    </a:cubicBezTo>
                    <a:cubicBezTo>
                      <a:pt x="506635" y="868013"/>
                      <a:pt x="510445" y="868204"/>
                      <a:pt x="514350" y="868204"/>
                    </a:cubicBezTo>
                    <a:cubicBezTo>
                      <a:pt x="518255" y="868204"/>
                      <a:pt x="522065" y="868013"/>
                      <a:pt x="525875" y="867632"/>
                    </a:cubicBezTo>
                    <a:cubicBezTo>
                      <a:pt x="526923" y="867537"/>
                      <a:pt x="527971" y="867347"/>
                      <a:pt x="529019" y="867156"/>
                    </a:cubicBezTo>
                    <a:cubicBezTo>
                      <a:pt x="531781" y="866775"/>
                      <a:pt x="534448" y="866394"/>
                      <a:pt x="537210" y="865918"/>
                    </a:cubicBezTo>
                    <a:cubicBezTo>
                      <a:pt x="538258" y="865727"/>
                      <a:pt x="539306" y="865442"/>
                      <a:pt x="540449" y="865156"/>
                    </a:cubicBezTo>
                    <a:cubicBezTo>
                      <a:pt x="543020" y="864584"/>
                      <a:pt x="545687" y="863918"/>
                      <a:pt x="548164" y="863156"/>
                    </a:cubicBezTo>
                    <a:cubicBezTo>
                      <a:pt x="549116" y="862870"/>
                      <a:pt x="550069" y="862489"/>
                      <a:pt x="551117" y="862203"/>
                    </a:cubicBezTo>
                    <a:cubicBezTo>
                      <a:pt x="553688" y="861346"/>
                      <a:pt x="556260" y="860393"/>
                      <a:pt x="558737" y="859441"/>
                    </a:cubicBezTo>
                    <a:cubicBezTo>
                      <a:pt x="559594" y="859060"/>
                      <a:pt x="560451" y="858679"/>
                      <a:pt x="561308" y="858298"/>
                    </a:cubicBezTo>
                    <a:cubicBezTo>
                      <a:pt x="563880" y="857155"/>
                      <a:pt x="566452" y="855917"/>
                      <a:pt x="568833" y="854678"/>
                    </a:cubicBezTo>
                    <a:cubicBezTo>
                      <a:pt x="569595" y="854297"/>
                      <a:pt x="570262" y="853916"/>
                      <a:pt x="571024" y="853440"/>
                    </a:cubicBezTo>
                    <a:cubicBezTo>
                      <a:pt x="573596" y="852011"/>
                      <a:pt x="575977" y="850487"/>
                      <a:pt x="578453" y="848963"/>
                    </a:cubicBezTo>
                    <a:cubicBezTo>
                      <a:pt x="579120" y="848582"/>
                      <a:pt x="579692" y="848106"/>
                      <a:pt x="580358" y="847725"/>
                    </a:cubicBezTo>
                    <a:cubicBezTo>
                      <a:pt x="582740" y="846011"/>
                      <a:pt x="585121" y="844296"/>
                      <a:pt x="587407" y="842486"/>
                    </a:cubicBezTo>
                    <a:cubicBezTo>
                      <a:pt x="587978" y="842010"/>
                      <a:pt x="588550" y="841629"/>
                      <a:pt x="589121" y="841153"/>
                    </a:cubicBezTo>
                    <a:cubicBezTo>
                      <a:pt x="591407" y="839248"/>
                      <a:pt x="593503" y="837343"/>
                      <a:pt x="595598" y="835247"/>
                    </a:cubicBezTo>
                    <a:cubicBezTo>
                      <a:pt x="596170" y="834676"/>
                      <a:pt x="596646" y="834200"/>
                      <a:pt x="597218" y="833628"/>
                    </a:cubicBezTo>
                    <a:cubicBezTo>
                      <a:pt x="599218" y="831628"/>
                      <a:pt x="601123" y="829532"/>
                      <a:pt x="602933" y="827342"/>
                    </a:cubicBezTo>
                    <a:cubicBezTo>
                      <a:pt x="603504" y="826675"/>
                      <a:pt x="604076" y="826008"/>
                      <a:pt x="604647" y="825341"/>
                    </a:cubicBezTo>
                    <a:cubicBezTo>
                      <a:pt x="606266" y="823341"/>
                      <a:pt x="607790" y="821246"/>
                      <a:pt x="609314" y="819150"/>
                    </a:cubicBezTo>
                    <a:cubicBezTo>
                      <a:pt x="609981" y="818198"/>
                      <a:pt x="610648" y="817340"/>
                      <a:pt x="611315" y="816388"/>
                    </a:cubicBezTo>
                    <a:cubicBezTo>
                      <a:pt x="612458" y="814673"/>
                      <a:pt x="613410" y="812959"/>
                      <a:pt x="614458" y="811149"/>
                    </a:cubicBezTo>
                    <a:cubicBezTo>
                      <a:pt x="615315" y="809720"/>
                      <a:pt x="616268" y="808292"/>
                      <a:pt x="617030" y="806768"/>
                    </a:cubicBezTo>
                    <a:cubicBezTo>
                      <a:pt x="617220" y="806482"/>
                      <a:pt x="617315" y="806101"/>
                      <a:pt x="617506" y="805815"/>
                    </a:cubicBezTo>
                    <a:cubicBezTo>
                      <a:pt x="623792" y="793718"/>
                      <a:pt x="628079" y="780479"/>
                      <a:pt x="629793" y="766382"/>
                    </a:cubicBezTo>
                    <a:lnTo>
                      <a:pt x="692468" y="766382"/>
                    </a:lnTo>
                    <a:cubicBezTo>
                      <a:pt x="856679" y="766382"/>
                      <a:pt x="990219" y="899922"/>
                      <a:pt x="990219" y="1064133"/>
                    </a:cubicBezTo>
                    <a:lnTo>
                      <a:pt x="990219" y="1114425"/>
                    </a:lnTo>
                    <a:close/>
                  </a:path>
                </a:pathLst>
              </a:custGeom>
              <a:solidFill>
                <a:schemeClr val="bg1"/>
              </a:solidFill>
              <a:ln w="3175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grpSp>
            <p:nvGrpSpPr>
              <p:cNvPr id="84" name="Grafik 4">
                <a:extLst>
                  <a:ext uri="{FF2B5EF4-FFF2-40B4-BE49-F238E27FC236}">
                    <a16:creationId xmlns:a16="http://schemas.microsoft.com/office/drawing/2014/main" id="{4B8506D2-288A-4E0C-B87C-779A34188700}"/>
                  </a:ext>
                </a:extLst>
              </p:cNvPr>
              <p:cNvGrpSpPr/>
              <p:nvPr/>
            </p:nvGrpSpPr>
            <p:grpSpPr bwMode="gray">
              <a:xfrm>
                <a:off x="8941564" y="2740334"/>
                <a:ext cx="572174" cy="166687"/>
                <a:chOff x="8941564" y="2740334"/>
                <a:chExt cx="572174" cy="166687"/>
              </a:xfrm>
              <a:solidFill>
                <a:srgbClr val="E6ECEE"/>
              </a:solidFill>
            </p:grpSpPr>
            <p:sp>
              <p:nvSpPr>
                <p:cNvPr id="85" name="Freihandform: Form 84">
                  <a:extLst>
                    <a:ext uri="{FF2B5EF4-FFF2-40B4-BE49-F238E27FC236}">
                      <a16:creationId xmlns:a16="http://schemas.microsoft.com/office/drawing/2014/main" id="{1CBEA269-3DD3-4A70-94EB-E986B858A489}"/>
                    </a:ext>
                  </a:extLst>
                </p:cNvPr>
                <p:cNvSpPr/>
                <p:nvPr/>
              </p:nvSpPr>
              <p:spPr bwMode="gray">
                <a:xfrm>
                  <a:off x="9045767" y="2740334"/>
                  <a:ext cx="166687" cy="166687"/>
                </a:xfrm>
                <a:custGeom>
                  <a:avLst/>
                  <a:gdLst>
                    <a:gd name="connsiteX0" fmla="*/ 83344 w 166687"/>
                    <a:gd name="connsiteY0" fmla="*/ 166688 h 166687"/>
                    <a:gd name="connsiteX1" fmla="*/ 0 w 166687"/>
                    <a:gd name="connsiteY1" fmla="*/ 83344 h 166687"/>
                    <a:gd name="connsiteX2" fmla="*/ 83344 w 166687"/>
                    <a:gd name="connsiteY2" fmla="*/ 0 h 166687"/>
                    <a:gd name="connsiteX3" fmla="*/ 166688 w 166687"/>
                    <a:gd name="connsiteY3" fmla="*/ 83344 h 166687"/>
                    <a:gd name="connsiteX4" fmla="*/ 83344 w 166687"/>
                    <a:gd name="connsiteY4" fmla="*/ 166688 h 166687"/>
                    <a:gd name="connsiteX5" fmla="*/ 83344 w 166687"/>
                    <a:gd name="connsiteY5" fmla="*/ 19145 h 166687"/>
                    <a:gd name="connsiteX6" fmla="*/ 19050 w 166687"/>
                    <a:gd name="connsiteY6" fmla="*/ 83439 h 166687"/>
                    <a:gd name="connsiteX7" fmla="*/ 83344 w 166687"/>
                    <a:gd name="connsiteY7" fmla="*/ 147733 h 166687"/>
                    <a:gd name="connsiteX8" fmla="*/ 147638 w 166687"/>
                    <a:gd name="connsiteY8" fmla="*/ 83439 h 166687"/>
                    <a:gd name="connsiteX9" fmla="*/ 83344 w 166687"/>
                    <a:gd name="connsiteY9" fmla="*/ 19145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6687" h="166687">
                      <a:moveTo>
                        <a:pt x="83344" y="166688"/>
                      </a:moveTo>
                      <a:cubicBezTo>
                        <a:pt x="37433" y="166688"/>
                        <a:pt x="0" y="129350"/>
                        <a:pt x="0" y="83344"/>
                      </a:cubicBezTo>
                      <a:cubicBezTo>
                        <a:pt x="0" y="37433"/>
                        <a:pt x="37338" y="0"/>
                        <a:pt x="83344" y="0"/>
                      </a:cubicBezTo>
                      <a:cubicBezTo>
                        <a:pt x="129350" y="0"/>
                        <a:pt x="166688" y="37338"/>
                        <a:pt x="166688" y="83344"/>
                      </a:cubicBezTo>
                      <a:cubicBezTo>
                        <a:pt x="166592" y="129254"/>
                        <a:pt x="129254" y="166688"/>
                        <a:pt x="83344" y="166688"/>
                      </a:cubicBezTo>
                      <a:close/>
                      <a:moveTo>
                        <a:pt x="83344" y="19145"/>
                      </a:moveTo>
                      <a:cubicBezTo>
                        <a:pt x="47911" y="19145"/>
                        <a:pt x="19050" y="48006"/>
                        <a:pt x="19050" y="83439"/>
                      </a:cubicBezTo>
                      <a:cubicBezTo>
                        <a:pt x="19050" y="118872"/>
                        <a:pt x="47911" y="147733"/>
                        <a:pt x="83344" y="147733"/>
                      </a:cubicBezTo>
                      <a:cubicBezTo>
                        <a:pt x="118777" y="147733"/>
                        <a:pt x="147638" y="118872"/>
                        <a:pt x="147638" y="83439"/>
                      </a:cubicBezTo>
                      <a:cubicBezTo>
                        <a:pt x="147638" y="48006"/>
                        <a:pt x="118777" y="19145"/>
                        <a:pt x="83344" y="19145"/>
                      </a:cubicBezTo>
                      <a:close/>
                    </a:path>
                  </a:pathLst>
                </a:custGeom>
                <a:solidFill>
                  <a:srgbClr val="009CB4"/>
                </a:solidFill>
                <a:ln w="3175" cap="flat">
                  <a:solidFill>
                    <a:srgbClr val="009CB4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 dirty="0"/>
                </a:p>
              </p:txBody>
            </p:sp>
            <p:sp>
              <p:nvSpPr>
                <p:cNvPr id="86" name="Freihandform: Form 85">
                  <a:extLst>
                    <a:ext uri="{FF2B5EF4-FFF2-40B4-BE49-F238E27FC236}">
                      <a16:creationId xmlns:a16="http://schemas.microsoft.com/office/drawing/2014/main" id="{A851FC33-C2FE-4C89-A2D1-E1F3736491BB}"/>
                    </a:ext>
                  </a:extLst>
                </p:cNvPr>
                <p:cNvSpPr/>
                <p:nvPr/>
              </p:nvSpPr>
              <p:spPr bwMode="gray">
                <a:xfrm>
                  <a:off x="9242458" y="2740334"/>
                  <a:ext cx="166687" cy="166687"/>
                </a:xfrm>
                <a:custGeom>
                  <a:avLst/>
                  <a:gdLst>
                    <a:gd name="connsiteX0" fmla="*/ 83344 w 166687"/>
                    <a:gd name="connsiteY0" fmla="*/ 166688 h 166687"/>
                    <a:gd name="connsiteX1" fmla="*/ 0 w 166687"/>
                    <a:gd name="connsiteY1" fmla="*/ 83344 h 166687"/>
                    <a:gd name="connsiteX2" fmla="*/ 83344 w 166687"/>
                    <a:gd name="connsiteY2" fmla="*/ 0 h 166687"/>
                    <a:gd name="connsiteX3" fmla="*/ 166687 w 166687"/>
                    <a:gd name="connsiteY3" fmla="*/ 83344 h 166687"/>
                    <a:gd name="connsiteX4" fmla="*/ 83344 w 166687"/>
                    <a:gd name="connsiteY4" fmla="*/ 166688 h 166687"/>
                    <a:gd name="connsiteX5" fmla="*/ 83344 w 166687"/>
                    <a:gd name="connsiteY5" fmla="*/ 19145 h 166687"/>
                    <a:gd name="connsiteX6" fmla="*/ 19050 w 166687"/>
                    <a:gd name="connsiteY6" fmla="*/ 83439 h 166687"/>
                    <a:gd name="connsiteX7" fmla="*/ 83344 w 166687"/>
                    <a:gd name="connsiteY7" fmla="*/ 147733 h 166687"/>
                    <a:gd name="connsiteX8" fmla="*/ 147637 w 166687"/>
                    <a:gd name="connsiteY8" fmla="*/ 83439 h 166687"/>
                    <a:gd name="connsiteX9" fmla="*/ 83344 w 166687"/>
                    <a:gd name="connsiteY9" fmla="*/ 19145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6687" h="166687">
                      <a:moveTo>
                        <a:pt x="83344" y="166688"/>
                      </a:moveTo>
                      <a:cubicBezTo>
                        <a:pt x="37433" y="166688"/>
                        <a:pt x="0" y="129350"/>
                        <a:pt x="0" y="83344"/>
                      </a:cubicBezTo>
                      <a:cubicBezTo>
                        <a:pt x="0" y="37433"/>
                        <a:pt x="37338" y="0"/>
                        <a:pt x="83344" y="0"/>
                      </a:cubicBezTo>
                      <a:cubicBezTo>
                        <a:pt x="129349" y="0"/>
                        <a:pt x="166687" y="37338"/>
                        <a:pt x="166687" y="83344"/>
                      </a:cubicBezTo>
                      <a:cubicBezTo>
                        <a:pt x="166687" y="129254"/>
                        <a:pt x="129349" y="166688"/>
                        <a:pt x="83344" y="166688"/>
                      </a:cubicBezTo>
                      <a:close/>
                      <a:moveTo>
                        <a:pt x="83344" y="19145"/>
                      </a:moveTo>
                      <a:cubicBezTo>
                        <a:pt x="47911" y="19145"/>
                        <a:pt x="19050" y="48006"/>
                        <a:pt x="19050" y="83439"/>
                      </a:cubicBezTo>
                      <a:cubicBezTo>
                        <a:pt x="19050" y="118872"/>
                        <a:pt x="47911" y="147733"/>
                        <a:pt x="83344" y="147733"/>
                      </a:cubicBezTo>
                      <a:cubicBezTo>
                        <a:pt x="118777" y="147733"/>
                        <a:pt x="147637" y="118872"/>
                        <a:pt x="147637" y="83439"/>
                      </a:cubicBezTo>
                      <a:cubicBezTo>
                        <a:pt x="147637" y="48006"/>
                        <a:pt x="118777" y="19145"/>
                        <a:pt x="83344" y="19145"/>
                      </a:cubicBezTo>
                      <a:close/>
                    </a:path>
                  </a:pathLst>
                </a:custGeom>
                <a:solidFill>
                  <a:srgbClr val="009CB4"/>
                </a:solidFill>
                <a:ln w="3175" cap="flat">
                  <a:solidFill>
                    <a:srgbClr val="009CB4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 dirty="0"/>
                </a:p>
              </p:txBody>
            </p:sp>
            <p:sp>
              <p:nvSpPr>
                <p:cNvPr id="87" name="Freihandform: Form 86">
                  <a:extLst>
                    <a:ext uri="{FF2B5EF4-FFF2-40B4-BE49-F238E27FC236}">
                      <a16:creationId xmlns:a16="http://schemas.microsoft.com/office/drawing/2014/main" id="{5E611F08-F877-4281-81E5-4D1401B1C7F3}"/>
                    </a:ext>
                  </a:extLst>
                </p:cNvPr>
                <p:cNvSpPr/>
                <p:nvPr/>
              </p:nvSpPr>
              <p:spPr bwMode="gray">
                <a:xfrm>
                  <a:off x="9202834" y="2814153"/>
                  <a:ext cx="49149" cy="19050"/>
                </a:xfrm>
                <a:custGeom>
                  <a:avLst/>
                  <a:gdLst>
                    <a:gd name="connsiteX0" fmla="*/ 0 w 49149"/>
                    <a:gd name="connsiteY0" fmla="*/ 0 h 19050"/>
                    <a:gd name="connsiteX1" fmla="*/ 49149 w 49149"/>
                    <a:gd name="connsiteY1" fmla="*/ 0 h 19050"/>
                    <a:gd name="connsiteX2" fmla="*/ 49149 w 49149"/>
                    <a:gd name="connsiteY2" fmla="*/ 19050 h 19050"/>
                    <a:gd name="connsiteX3" fmla="*/ 0 w 49149"/>
                    <a:gd name="connsiteY3" fmla="*/ 19050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149" h="19050">
                      <a:moveTo>
                        <a:pt x="0" y="0"/>
                      </a:moveTo>
                      <a:lnTo>
                        <a:pt x="49149" y="0"/>
                      </a:lnTo>
                      <a:lnTo>
                        <a:pt x="49149" y="19050"/>
                      </a:lnTo>
                      <a:lnTo>
                        <a:pt x="0" y="19050"/>
                      </a:lnTo>
                      <a:close/>
                    </a:path>
                  </a:pathLst>
                </a:custGeom>
                <a:solidFill>
                  <a:srgbClr val="009CB4"/>
                </a:solidFill>
                <a:ln w="3175" cap="flat">
                  <a:solidFill>
                    <a:srgbClr val="009CB4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 dirty="0"/>
                </a:p>
              </p:txBody>
            </p:sp>
            <p:sp>
              <p:nvSpPr>
                <p:cNvPr id="88" name="Freihandform: Form 87">
                  <a:extLst>
                    <a:ext uri="{FF2B5EF4-FFF2-40B4-BE49-F238E27FC236}">
                      <a16:creationId xmlns:a16="http://schemas.microsoft.com/office/drawing/2014/main" id="{78879895-735F-4599-B37F-EE15876FA6E4}"/>
                    </a:ext>
                  </a:extLst>
                </p:cNvPr>
                <p:cNvSpPr/>
                <p:nvPr/>
              </p:nvSpPr>
              <p:spPr bwMode="gray">
                <a:xfrm>
                  <a:off x="9396987" y="2765446"/>
                  <a:ext cx="116751" cy="55340"/>
                </a:xfrm>
                <a:custGeom>
                  <a:avLst/>
                  <a:gdLst>
                    <a:gd name="connsiteX0" fmla="*/ 0 w 116751"/>
                    <a:gd name="connsiteY0" fmla="*/ 37287 h 55340"/>
                    <a:gd name="connsiteX1" fmla="*/ 110669 w 116751"/>
                    <a:gd name="connsiteY1" fmla="*/ 0 h 55340"/>
                    <a:gd name="connsiteX2" fmla="*/ 116752 w 116751"/>
                    <a:gd name="connsiteY2" fmla="*/ 18054 h 55340"/>
                    <a:gd name="connsiteX3" fmla="*/ 6083 w 116751"/>
                    <a:gd name="connsiteY3" fmla="*/ 55340 h 55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6751" h="55340">
                      <a:moveTo>
                        <a:pt x="0" y="37287"/>
                      </a:moveTo>
                      <a:lnTo>
                        <a:pt x="110669" y="0"/>
                      </a:lnTo>
                      <a:lnTo>
                        <a:pt x="116752" y="18054"/>
                      </a:lnTo>
                      <a:lnTo>
                        <a:pt x="6083" y="55340"/>
                      </a:lnTo>
                      <a:close/>
                    </a:path>
                  </a:pathLst>
                </a:custGeom>
                <a:solidFill>
                  <a:srgbClr val="009CB4"/>
                </a:solidFill>
                <a:ln w="3175" cap="flat">
                  <a:solidFill>
                    <a:srgbClr val="009CB4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 dirty="0"/>
                </a:p>
              </p:txBody>
            </p:sp>
            <p:sp>
              <p:nvSpPr>
                <p:cNvPr id="89" name="Freihandform: Form 88">
                  <a:extLst>
                    <a:ext uri="{FF2B5EF4-FFF2-40B4-BE49-F238E27FC236}">
                      <a16:creationId xmlns:a16="http://schemas.microsoft.com/office/drawing/2014/main" id="{DD0E70B4-7937-45F6-B961-10812C202D20}"/>
                    </a:ext>
                  </a:extLst>
                </p:cNvPr>
                <p:cNvSpPr/>
                <p:nvPr/>
              </p:nvSpPr>
              <p:spPr bwMode="gray">
                <a:xfrm>
                  <a:off x="8941564" y="2765470"/>
                  <a:ext cx="116751" cy="55340"/>
                </a:xfrm>
                <a:custGeom>
                  <a:avLst/>
                  <a:gdLst>
                    <a:gd name="connsiteX0" fmla="*/ 0 w 116751"/>
                    <a:gd name="connsiteY0" fmla="*/ 18054 h 55340"/>
                    <a:gd name="connsiteX1" fmla="*/ 6083 w 116751"/>
                    <a:gd name="connsiteY1" fmla="*/ 0 h 55340"/>
                    <a:gd name="connsiteX2" fmla="*/ 116752 w 116751"/>
                    <a:gd name="connsiteY2" fmla="*/ 37287 h 55340"/>
                    <a:gd name="connsiteX3" fmla="*/ 110669 w 116751"/>
                    <a:gd name="connsiteY3" fmla="*/ 55340 h 55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6751" h="55340">
                      <a:moveTo>
                        <a:pt x="0" y="18054"/>
                      </a:moveTo>
                      <a:lnTo>
                        <a:pt x="6083" y="0"/>
                      </a:lnTo>
                      <a:lnTo>
                        <a:pt x="116752" y="37287"/>
                      </a:lnTo>
                      <a:lnTo>
                        <a:pt x="110669" y="55340"/>
                      </a:lnTo>
                      <a:close/>
                    </a:path>
                  </a:pathLst>
                </a:custGeom>
                <a:solidFill>
                  <a:srgbClr val="009CB4"/>
                </a:solidFill>
                <a:ln w="3175" cap="flat">
                  <a:solidFill>
                    <a:srgbClr val="009CB4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 dirty="0"/>
                </a:p>
              </p:txBody>
            </p:sp>
          </p:grpSp>
        </p:grpSp>
        <p:grpSp>
          <p:nvGrpSpPr>
            <p:cNvPr id="80" name="Gruppieren 79">
              <a:extLst>
                <a:ext uri="{FF2B5EF4-FFF2-40B4-BE49-F238E27FC236}">
                  <a16:creationId xmlns:a16="http://schemas.microsoft.com/office/drawing/2014/main" id="{D3F324FB-D12F-4D56-883C-4056DE812804}"/>
                </a:ext>
              </a:extLst>
            </p:cNvPr>
            <p:cNvGrpSpPr/>
            <p:nvPr/>
          </p:nvGrpSpPr>
          <p:grpSpPr bwMode="gray">
            <a:xfrm>
              <a:off x="5665083" y="3139195"/>
              <a:ext cx="334002" cy="221199"/>
              <a:chOff x="8962528" y="3265571"/>
              <a:chExt cx="520065" cy="344423"/>
            </a:xfrm>
            <a:solidFill>
              <a:schemeClr val="bg1"/>
            </a:solidFill>
          </p:grpSpPr>
          <p:sp>
            <p:nvSpPr>
              <p:cNvPr id="81" name="Freihandform: Form 80">
                <a:extLst>
                  <a:ext uri="{FF2B5EF4-FFF2-40B4-BE49-F238E27FC236}">
                    <a16:creationId xmlns:a16="http://schemas.microsoft.com/office/drawing/2014/main" id="{D939EA9B-C09C-4103-A57D-7EB3EAA3A775}"/>
                  </a:ext>
                </a:extLst>
              </p:cNvPr>
              <p:cNvSpPr/>
              <p:nvPr/>
            </p:nvSpPr>
            <p:spPr bwMode="gray">
              <a:xfrm>
                <a:off x="8962528" y="3265571"/>
                <a:ext cx="260032" cy="344423"/>
              </a:xfrm>
              <a:custGeom>
                <a:avLst/>
                <a:gdLst>
                  <a:gd name="connsiteX0" fmla="*/ 85344 w 260032"/>
                  <a:gd name="connsiteY0" fmla="*/ 30004 h 344423"/>
                  <a:gd name="connsiteX1" fmla="*/ 110680 w 260032"/>
                  <a:gd name="connsiteY1" fmla="*/ 81820 h 344423"/>
                  <a:gd name="connsiteX2" fmla="*/ 41910 w 260032"/>
                  <a:gd name="connsiteY2" fmla="*/ 65723 h 344423"/>
                  <a:gd name="connsiteX3" fmla="*/ 85344 w 260032"/>
                  <a:gd name="connsiteY3" fmla="*/ 30004 h 344423"/>
                  <a:gd name="connsiteX4" fmla="*/ 200501 w 260032"/>
                  <a:gd name="connsiteY4" fmla="*/ 265843 h 344423"/>
                  <a:gd name="connsiteX5" fmla="*/ 88297 w 260032"/>
                  <a:gd name="connsiteY5" fmla="*/ 165925 h 344423"/>
                  <a:gd name="connsiteX6" fmla="*/ 125730 w 260032"/>
                  <a:gd name="connsiteY6" fmla="*/ 112776 h 344423"/>
                  <a:gd name="connsiteX7" fmla="*/ 91821 w 260032"/>
                  <a:gd name="connsiteY7" fmla="*/ 0 h 344423"/>
                  <a:gd name="connsiteX8" fmla="*/ 0 w 260032"/>
                  <a:gd name="connsiteY8" fmla="*/ 75629 h 344423"/>
                  <a:gd name="connsiteX9" fmla="*/ 110395 w 260032"/>
                  <a:gd name="connsiteY9" fmla="*/ 101441 h 344423"/>
                  <a:gd name="connsiteX10" fmla="*/ 62865 w 260032"/>
                  <a:gd name="connsiteY10" fmla="*/ 168878 h 344423"/>
                  <a:gd name="connsiteX11" fmla="*/ 260033 w 260032"/>
                  <a:gd name="connsiteY11" fmla="*/ 344424 h 344423"/>
                  <a:gd name="connsiteX12" fmla="*/ 91821 w 260032"/>
                  <a:gd name="connsiteY12" fmla="*/ 0 h 344423"/>
                  <a:gd name="connsiteX13" fmla="*/ 91821 w 260032"/>
                  <a:gd name="connsiteY13" fmla="*/ 0 h 34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0032" h="344423">
                    <a:moveTo>
                      <a:pt x="85344" y="30004"/>
                    </a:moveTo>
                    <a:lnTo>
                      <a:pt x="110680" y="81820"/>
                    </a:lnTo>
                    <a:lnTo>
                      <a:pt x="41910" y="65723"/>
                    </a:lnTo>
                    <a:lnTo>
                      <a:pt x="85344" y="30004"/>
                    </a:lnTo>
                    <a:moveTo>
                      <a:pt x="200501" y="265843"/>
                    </a:moveTo>
                    <a:lnTo>
                      <a:pt x="88297" y="165925"/>
                    </a:lnTo>
                    <a:lnTo>
                      <a:pt x="125730" y="112776"/>
                    </a:lnTo>
                    <a:moveTo>
                      <a:pt x="91821" y="0"/>
                    </a:moveTo>
                    <a:lnTo>
                      <a:pt x="0" y="75629"/>
                    </a:lnTo>
                    <a:lnTo>
                      <a:pt x="110395" y="101441"/>
                    </a:lnTo>
                    <a:lnTo>
                      <a:pt x="62865" y="168878"/>
                    </a:lnTo>
                    <a:lnTo>
                      <a:pt x="260033" y="344424"/>
                    </a:lnTo>
                    <a:lnTo>
                      <a:pt x="91821" y="0"/>
                    </a:lnTo>
                    <a:lnTo>
                      <a:pt x="91821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82" name="Freihandform: Form 81">
                <a:extLst>
                  <a:ext uri="{FF2B5EF4-FFF2-40B4-BE49-F238E27FC236}">
                    <a16:creationId xmlns:a16="http://schemas.microsoft.com/office/drawing/2014/main" id="{7B5FD1B8-7204-4B3E-A20C-1CF7E2CDD3D0}"/>
                  </a:ext>
                </a:extLst>
              </p:cNvPr>
              <p:cNvSpPr/>
              <p:nvPr/>
            </p:nvSpPr>
            <p:spPr bwMode="gray">
              <a:xfrm>
                <a:off x="9222561" y="3265571"/>
                <a:ext cx="260032" cy="344423"/>
              </a:xfrm>
              <a:custGeom>
                <a:avLst/>
                <a:gdLst>
                  <a:gd name="connsiteX0" fmla="*/ 174689 w 260032"/>
                  <a:gd name="connsiteY0" fmla="*/ 30004 h 344423"/>
                  <a:gd name="connsiteX1" fmla="*/ 218122 w 260032"/>
                  <a:gd name="connsiteY1" fmla="*/ 65818 h 344423"/>
                  <a:gd name="connsiteX2" fmla="*/ 149352 w 260032"/>
                  <a:gd name="connsiteY2" fmla="*/ 81915 h 344423"/>
                  <a:gd name="connsiteX3" fmla="*/ 174689 w 260032"/>
                  <a:gd name="connsiteY3" fmla="*/ 30004 h 344423"/>
                  <a:gd name="connsiteX4" fmla="*/ 134303 w 260032"/>
                  <a:gd name="connsiteY4" fmla="*/ 112776 h 344423"/>
                  <a:gd name="connsiteX5" fmla="*/ 171736 w 260032"/>
                  <a:gd name="connsiteY5" fmla="*/ 165925 h 344423"/>
                  <a:gd name="connsiteX6" fmla="*/ 59531 w 260032"/>
                  <a:gd name="connsiteY6" fmla="*/ 265843 h 344423"/>
                  <a:gd name="connsiteX7" fmla="*/ 134303 w 260032"/>
                  <a:gd name="connsiteY7" fmla="*/ 112776 h 344423"/>
                  <a:gd name="connsiteX8" fmla="*/ 168212 w 260032"/>
                  <a:gd name="connsiteY8" fmla="*/ 0 h 344423"/>
                  <a:gd name="connsiteX9" fmla="*/ 0 w 260032"/>
                  <a:gd name="connsiteY9" fmla="*/ 344424 h 344423"/>
                  <a:gd name="connsiteX10" fmla="*/ 197168 w 260032"/>
                  <a:gd name="connsiteY10" fmla="*/ 168878 h 344423"/>
                  <a:gd name="connsiteX11" fmla="*/ 149638 w 260032"/>
                  <a:gd name="connsiteY11" fmla="*/ 101441 h 344423"/>
                  <a:gd name="connsiteX12" fmla="*/ 260033 w 260032"/>
                  <a:gd name="connsiteY12" fmla="*/ 75629 h 344423"/>
                  <a:gd name="connsiteX13" fmla="*/ 168212 w 260032"/>
                  <a:gd name="connsiteY13" fmla="*/ 0 h 344423"/>
                  <a:gd name="connsiteX14" fmla="*/ 168212 w 260032"/>
                  <a:gd name="connsiteY14" fmla="*/ 0 h 34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0032" h="344423">
                    <a:moveTo>
                      <a:pt x="174689" y="30004"/>
                    </a:moveTo>
                    <a:lnTo>
                      <a:pt x="218122" y="65818"/>
                    </a:lnTo>
                    <a:lnTo>
                      <a:pt x="149352" y="81915"/>
                    </a:lnTo>
                    <a:lnTo>
                      <a:pt x="174689" y="30004"/>
                    </a:lnTo>
                    <a:moveTo>
                      <a:pt x="134303" y="112776"/>
                    </a:moveTo>
                    <a:lnTo>
                      <a:pt x="171736" y="165925"/>
                    </a:lnTo>
                    <a:lnTo>
                      <a:pt x="59531" y="265843"/>
                    </a:lnTo>
                    <a:lnTo>
                      <a:pt x="134303" y="112776"/>
                    </a:lnTo>
                    <a:moveTo>
                      <a:pt x="168212" y="0"/>
                    </a:moveTo>
                    <a:lnTo>
                      <a:pt x="0" y="344424"/>
                    </a:lnTo>
                    <a:lnTo>
                      <a:pt x="197168" y="168878"/>
                    </a:lnTo>
                    <a:lnTo>
                      <a:pt x="149638" y="101441"/>
                    </a:lnTo>
                    <a:lnTo>
                      <a:pt x="260033" y="75629"/>
                    </a:lnTo>
                    <a:lnTo>
                      <a:pt x="168212" y="0"/>
                    </a:lnTo>
                    <a:lnTo>
                      <a:pt x="168212" y="0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91" name="ICON 6">
            <a:extLst>
              <a:ext uri="{FF2B5EF4-FFF2-40B4-BE49-F238E27FC236}">
                <a16:creationId xmlns:a16="http://schemas.microsoft.com/office/drawing/2014/main" id="{63920BE0-9607-4E26-9783-B2DCD2187C5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196920" y="2550090"/>
            <a:ext cx="375720" cy="468000"/>
            <a:chOff x="4701014" y="2656905"/>
            <a:chExt cx="542925" cy="676275"/>
          </a:xfrm>
        </p:grpSpPr>
        <p:sp>
          <p:nvSpPr>
            <p:cNvPr id="92" name="Freihandform: Form 91">
              <a:extLst>
                <a:ext uri="{FF2B5EF4-FFF2-40B4-BE49-F238E27FC236}">
                  <a16:creationId xmlns:a16="http://schemas.microsoft.com/office/drawing/2014/main" id="{1FCE55B8-4E92-4064-AF91-86474B9DE356}"/>
                </a:ext>
              </a:extLst>
            </p:cNvPr>
            <p:cNvSpPr/>
            <p:nvPr/>
          </p:nvSpPr>
          <p:spPr bwMode="gray">
            <a:xfrm>
              <a:off x="4701014" y="2656905"/>
              <a:ext cx="542925" cy="67627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009CB4"/>
            </a:solidFill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93" name="Freihandform: Form 92">
              <a:extLst>
                <a:ext uri="{FF2B5EF4-FFF2-40B4-BE49-F238E27FC236}">
                  <a16:creationId xmlns:a16="http://schemas.microsoft.com/office/drawing/2014/main" id="{C4C4FE45-7960-403D-BDAA-FDF45CC1C397}"/>
                </a:ext>
              </a:extLst>
            </p:cNvPr>
            <p:cNvSpPr/>
            <p:nvPr/>
          </p:nvSpPr>
          <p:spPr bwMode="gray">
            <a:xfrm>
              <a:off x="4909611" y="2792351"/>
              <a:ext cx="133350" cy="342900"/>
            </a:xfrm>
            <a:custGeom>
              <a:avLst/>
              <a:gdLst>
                <a:gd name="connsiteX0" fmla="*/ 100298 w 133350"/>
                <a:gd name="connsiteY0" fmla="*/ 241173 h 342900"/>
                <a:gd name="connsiteX1" fmla="*/ 121349 w 133350"/>
                <a:gd name="connsiteY1" fmla="*/ 285560 h 342900"/>
                <a:gd name="connsiteX2" fmla="*/ 101632 w 133350"/>
                <a:gd name="connsiteY2" fmla="*/ 328041 h 342900"/>
                <a:gd name="connsiteX3" fmla="*/ 50387 w 133350"/>
                <a:gd name="connsiteY3" fmla="*/ 345186 h 342900"/>
                <a:gd name="connsiteX4" fmla="*/ 2286 w 133350"/>
                <a:gd name="connsiteY4" fmla="*/ 334137 h 342900"/>
                <a:gd name="connsiteX5" fmla="*/ 2286 w 133350"/>
                <a:gd name="connsiteY5" fmla="*/ 312420 h 342900"/>
                <a:gd name="connsiteX6" fmla="*/ 50864 w 133350"/>
                <a:gd name="connsiteY6" fmla="*/ 326612 h 342900"/>
                <a:gd name="connsiteX7" fmla="*/ 87440 w 133350"/>
                <a:gd name="connsiteY7" fmla="*/ 315373 h 342900"/>
                <a:gd name="connsiteX8" fmla="*/ 99822 w 133350"/>
                <a:gd name="connsiteY8" fmla="*/ 286036 h 342900"/>
                <a:gd name="connsiteX9" fmla="*/ 93059 w 133350"/>
                <a:gd name="connsiteY9" fmla="*/ 263462 h 342900"/>
                <a:gd name="connsiteX10" fmla="*/ 61913 w 133350"/>
                <a:gd name="connsiteY10" fmla="*/ 241078 h 342900"/>
                <a:gd name="connsiteX11" fmla="*/ 11335 w 133350"/>
                <a:gd name="connsiteY11" fmla="*/ 205454 h 342900"/>
                <a:gd name="connsiteX12" fmla="*/ 0 w 133350"/>
                <a:gd name="connsiteY12" fmla="*/ 167164 h 342900"/>
                <a:gd name="connsiteX13" fmla="*/ 35909 w 133350"/>
                <a:gd name="connsiteY13" fmla="*/ 110395 h 342900"/>
                <a:gd name="connsiteX14" fmla="*/ 8668 w 133350"/>
                <a:gd name="connsiteY14" fmla="*/ 61817 h 342900"/>
                <a:gd name="connsiteX15" fmla="*/ 26860 w 133350"/>
                <a:gd name="connsiteY15" fmla="*/ 17050 h 342900"/>
                <a:gd name="connsiteX16" fmla="*/ 77153 w 133350"/>
                <a:gd name="connsiteY16" fmla="*/ 0 h 342900"/>
                <a:gd name="connsiteX17" fmla="*/ 120396 w 133350"/>
                <a:gd name="connsiteY17" fmla="*/ 8191 h 342900"/>
                <a:gd name="connsiteX18" fmla="*/ 120396 w 133350"/>
                <a:gd name="connsiteY18" fmla="*/ 29432 h 342900"/>
                <a:gd name="connsiteX19" fmla="*/ 76676 w 133350"/>
                <a:gd name="connsiteY19" fmla="*/ 18574 h 342900"/>
                <a:gd name="connsiteX20" fmla="*/ 29909 w 133350"/>
                <a:gd name="connsiteY20" fmla="*/ 60293 h 342900"/>
                <a:gd name="connsiteX21" fmla="*/ 42196 w 133350"/>
                <a:gd name="connsiteY21" fmla="*/ 89535 h 342900"/>
                <a:gd name="connsiteX22" fmla="*/ 89344 w 133350"/>
                <a:gd name="connsiteY22" fmla="*/ 116586 h 342900"/>
                <a:gd name="connsiteX23" fmla="*/ 134398 w 133350"/>
                <a:gd name="connsiteY23" fmla="*/ 178403 h 342900"/>
                <a:gd name="connsiteX24" fmla="*/ 100298 w 133350"/>
                <a:gd name="connsiteY24" fmla="*/ 241173 h 342900"/>
                <a:gd name="connsiteX25" fmla="*/ 53340 w 133350"/>
                <a:gd name="connsiteY25" fmla="*/ 120777 h 342900"/>
                <a:gd name="connsiteX26" fmla="*/ 21431 w 133350"/>
                <a:gd name="connsiteY26" fmla="*/ 165830 h 342900"/>
                <a:gd name="connsiteX27" fmla="*/ 34481 w 133350"/>
                <a:gd name="connsiteY27" fmla="*/ 200311 h 342900"/>
                <a:gd name="connsiteX28" fmla="*/ 84106 w 133350"/>
                <a:gd name="connsiteY28" fmla="*/ 229267 h 342900"/>
                <a:gd name="connsiteX29" fmla="*/ 106299 w 133350"/>
                <a:gd name="connsiteY29" fmla="*/ 207073 h 342900"/>
                <a:gd name="connsiteX30" fmla="*/ 113157 w 133350"/>
                <a:gd name="connsiteY30" fmla="*/ 178498 h 342900"/>
                <a:gd name="connsiteX31" fmla="*/ 102489 w 133350"/>
                <a:gd name="connsiteY31" fmla="*/ 149638 h 342900"/>
                <a:gd name="connsiteX32" fmla="*/ 53340 w 133350"/>
                <a:gd name="connsiteY32" fmla="*/ 12077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3350" h="342900">
                  <a:moveTo>
                    <a:pt x="100298" y="241173"/>
                  </a:moveTo>
                  <a:cubicBezTo>
                    <a:pt x="114300" y="251650"/>
                    <a:pt x="121349" y="266414"/>
                    <a:pt x="121349" y="285560"/>
                  </a:cubicBezTo>
                  <a:cubicBezTo>
                    <a:pt x="121349" y="302419"/>
                    <a:pt x="114776" y="316611"/>
                    <a:pt x="101632" y="328041"/>
                  </a:cubicBezTo>
                  <a:cubicBezTo>
                    <a:pt x="88487" y="339471"/>
                    <a:pt x="71438" y="345186"/>
                    <a:pt x="50387" y="345186"/>
                  </a:cubicBezTo>
                  <a:cubicBezTo>
                    <a:pt x="34576" y="345186"/>
                    <a:pt x="18574" y="341471"/>
                    <a:pt x="2286" y="334137"/>
                  </a:cubicBezTo>
                  <a:lnTo>
                    <a:pt x="2286" y="312420"/>
                  </a:lnTo>
                  <a:cubicBezTo>
                    <a:pt x="19717" y="321850"/>
                    <a:pt x="35909" y="326612"/>
                    <a:pt x="50864" y="326612"/>
                  </a:cubicBezTo>
                  <a:cubicBezTo>
                    <a:pt x="66961" y="326612"/>
                    <a:pt x="79153" y="322897"/>
                    <a:pt x="87440" y="315373"/>
                  </a:cubicBezTo>
                  <a:cubicBezTo>
                    <a:pt x="95726" y="307943"/>
                    <a:pt x="99822" y="298133"/>
                    <a:pt x="99822" y="286036"/>
                  </a:cubicBezTo>
                  <a:cubicBezTo>
                    <a:pt x="99822" y="278035"/>
                    <a:pt x="97536" y="270510"/>
                    <a:pt x="93059" y="263462"/>
                  </a:cubicBezTo>
                  <a:cubicBezTo>
                    <a:pt x="88583" y="256413"/>
                    <a:pt x="78200" y="248888"/>
                    <a:pt x="61913" y="241078"/>
                  </a:cubicBezTo>
                  <a:cubicBezTo>
                    <a:pt x="35719" y="228695"/>
                    <a:pt x="18859" y="216789"/>
                    <a:pt x="11335" y="205454"/>
                  </a:cubicBezTo>
                  <a:cubicBezTo>
                    <a:pt x="3810" y="194120"/>
                    <a:pt x="0" y="181356"/>
                    <a:pt x="0" y="167164"/>
                  </a:cubicBezTo>
                  <a:cubicBezTo>
                    <a:pt x="0" y="141732"/>
                    <a:pt x="12002" y="122777"/>
                    <a:pt x="35909" y="110395"/>
                  </a:cubicBezTo>
                  <a:cubicBezTo>
                    <a:pt x="17717" y="98107"/>
                    <a:pt x="8668" y="81915"/>
                    <a:pt x="8668" y="61817"/>
                  </a:cubicBezTo>
                  <a:cubicBezTo>
                    <a:pt x="8668" y="43339"/>
                    <a:pt x="14764" y="28384"/>
                    <a:pt x="26860" y="17050"/>
                  </a:cubicBezTo>
                  <a:cubicBezTo>
                    <a:pt x="38957" y="5715"/>
                    <a:pt x="55721" y="0"/>
                    <a:pt x="77153" y="0"/>
                  </a:cubicBezTo>
                  <a:cubicBezTo>
                    <a:pt x="93440" y="0"/>
                    <a:pt x="107823" y="2762"/>
                    <a:pt x="120396" y="8191"/>
                  </a:cubicBezTo>
                  <a:lnTo>
                    <a:pt x="120396" y="29432"/>
                  </a:lnTo>
                  <a:cubicBezTo>
                    <a:pt x="107728" y="22193"/>
                    <a:pt x="93155" y="18574"/>
                    <a:pt x="76676" y="18574"/>
                  </a:cubicBezTo>
                  <a:cubicBezTo>
                    <a:pt x="45530" y="18574"/>
                    <a:pt x="29909" y="32480"/>
                    <a:pt x="29909" y="60293"/>
                  </a:cubicBezTo>
                  <a:cubicBezTo>
                    <a:pt x="29909" y="72104"/>
                    <a:pt x="34004" y="81915"/>
                    <a:pt x="42196" y="89535"/>
                  </a:cubicBezTo>
                  <a:cubicBezTo>
                    <a:pt x="50387" y="97250"/>
                    <a:pt x="66104" y="106204"/>
                    <a:pt x="89344" y="116586"/>
                  </a:cubicBezTo>
                  <a:cubicBezTo>
                    <a:pt x="119348" y="130492"/>
                    <a:pt x="134398" y="151066"/>
                    <a:pt x="134398" y="178403"/>
                  </a:cubicBezTo>
                  <a:cubicBezTo>
                    <a:pt x="134493" y="202406"/>
                    <a:pt x="123063" y="223266"/>
                    <a:pt x="100298" y="241173"/>
                  </a:cubicBezTo>
                  <a:close/>
                  <a:moveTo>
                    <a:pt x="53340" y="120777"/>
                  </a:moveTo>
                  <a:cubicBezTo>
                    <a:pt x="32099" y="130397"/>
                    <a:pt x="21431" y="145352"/>
                    <a:pt x="21431" y="165830"/>
                  </a:cubicBezTo>
                  <a:cubicBezTo>
                    <a:pt x="21431" y="180308"/>
                    <a:pt x="25813" y="191834"/>
                    <a:pt x="34481" y="200311"/>
                  </a:cubicBezTo>
                  <a:cubicBezTo>
                    <a:pt x="43148" y="208788"/>
                    <a:pt x="59722" y="218408"/>
                    <a:pt x="84106" y="229267"/>
                  </a:cubicBezTo>
                  <a:cubicBezTo>
                    <a:pt x="94298" y="221742"/>
                    <a:pt x="101727" y="214313"/>
                    <a:pt x="106299" y="207073"/>
                  </a:cubicBezTo>
                  <a:cubicBezTo>
                    <a:pt x="110871" y="199835"/>
                    <a:pt x="113157" y="190310"/>
                    <a:pt x="113157" y="178498"/>
                  </a:cubicBezTo>
                  <a:cubicBezTo>
                    <a:pt x="113157" y="167164"/>
                    <a:pt x="109633" y="157543"/>
                    <a:pt x="102489" y="149638"/>
                  </a:cubicBezTo>
                  <a:cubicBezTo>
                    <a:pt x="95440" y="141732"/>
                    <a:pt x="79058" y="132112"/>
                    <a:pt x="53340" y="120777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pic>
        <p:nvPicPr>
          <p:cNvPr id="65" name="Logo">
            <a:hlinkClick r:id="rId2" action="ppaction://hlinksldjump"/>
            <a:extLst>
              <a:ext uri="{FF2B5EF4-FFF2-40B4-BE49-F238E27FC236}">
                <a16:creationId xmlns:a16="http://schemas.microsoft.com/office/drawing/2014/main" id="{8440C681-6F14-4DCA-AF1F-CE3BFDDCBA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43" name="WEITER">
            <a:extLst>
              <a:ext uri="{FF2B5EF4-FFF2-40B4-BE49-F238E27FC236}">
                <a16:creationId xmlns:a16="http://schemas.microsoft.com/office/drawing/2014/main" id="{CAC16711-EB72-4113-8169-9635428CD88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0188" y="6352627"/>
            <a:ext cx="324000" cy="324000"/>
            <a:chOff x="11488080" y="6210730"/>
            <a:chExt cx="431514" cy="431514"/>
          </a:xfrm>
        </p:grpSpPr>
        <p:sp>
          <p:nvSpPr>
            <p:cNvPr id="44" name="Ellipse 43">
              <a:extLst>
                <a:ext uri="{FF2B5EF4-FFF2-40B4-BE49-F238E27FC236}">
                  <a16:creationId xmlns:a16="http://schemas.microsoft.com/office/drawing/2014/main" id="{5E38C288-68F3-4B1A-89C8-2E02314C2FC3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66" name="Gruppieren 65">
              <a:extLst>
                <a:ext uri="{FF2B5EF4-FFF2-40B4-BE49-F238E27FC236}">
                  <a16:creationId xmlns:a16="http://schemas.microsoft.com/office/drawing/2014/main" id="{4EF1FFAB-233B-4334-88F8-D1265FDAC873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67" name="Gerader Verbinder 66">
                <a:extLst>
                  <a:ext uri="{FF2B5EF4-FFF2-40B4-BE49-F238E27FC236}">
                    <a16:creationId xmlns:a16="http://schemas.microsoft.com/office/drawing/2014/main" id="{E51FCD14-53E0-40B9-BEB8-E6B06F7F979E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Gerader Verbinder 67">
                <a:extLst>
                  <a:ext uri="{FF2B5EF4-FFF2-40B4-BE49-F238E27FC236}">
                    <a16:creationId xmlns:a16="http://schemas.microsoft.com/office/drawing/2014/main" id="{B6D9801D-27BE-4400-AA3D-D848FE4ED19F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75460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" presetClass="emph" presetSubtype="0" autoRev="1" fill="hold" nodeType="withEffect" p14:presetBounceEnd="20000">
                                      <p:stCondLst>
                                        <p:cond delay="25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17" dur="25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6" presetClass="emph" presetSubtype="0" autoRev="1" fill="hold" grpId="1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23" dur="25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29" dur="250" fill="hold"/>
                                            <p:tgtEl>
                                              <p:spTgt spid="9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1" presetID="10" presetClass="entr" presetSubtype="0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nodeType="withEffect" p14:presetBounceEnd="20000">
                                      <p:stCondLst>
                                        <p:cond delay="25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35" dur="250" fill="hold"/>
                                            <p:tgtEl>
                                              <p:spTgt spid="9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90" grpId="0" animBg="1"/>
          <p:bldP spid="90" grpId="1" animBg="1"/>
          <p:bldP spid="94" grpId="0" animBg="1"/>
          <p:bldP spid="94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7" dur="25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6" presetClass="emph" presetSubtype="0" autoRev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3" dur="25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250" fill="hold"/>
                                            <p:tgtEl>
                                              <p:spTgt spid="9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1" presetID="10" presetClass="entr" presetSubtype="0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250" fill="hold"/>
                                            <p:tgtEl>
                                              <p:spTgt spid="9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90" grpId="0" animBg="1"/>
          <p:bldP spid="90" grpId="1" animBg="1"/>
          <p:bldP spid="94" grpId="0" animBg="1"/>
          <p:bldP spid="94" grpId="1" animBg="1"/>
        </p:bldLst>
      </p:timing>
    </mc:Fallback>
  </mc:AlternateContent>
</p:sld>
</file>

<file path=ppt/theme/theme1.xml><?xml version="1.0" encoding="utf-8"?>
<a:theme xmlns:a="http://schemas.openxmlformats.org/drawingml/2006/main" name="UNI MARBURG">
  <a:themeElements>
    <a:clrScheme name="UNI MARBURG">
      <a:dk1>
        <a:sysClr val="windowText" lastClr="000000"/>
      </a:dk1>
      <a:lt1>
        <a:sysClr val="window" lastClr="FFFFFF"/>
      </a:lt1>
      <a:dk2>
        <a:srgbClr val="002722"/>
      </a:dk2>
      <a:lt2>
        <a:srgbClr val="FFFFFF"/>
      </a:lt2>
      <a:accent1>
        <a:srgbClr val="009CB4"/>
      </a:accent1>
      <a:accent2>
        <a:srgbClr val="DCE04B"/>
      </a:accent2>
      <a:accent3>
        <a:srgbClr val="009870"/>
      </a:accent3>
      <a:accent4>
        <a:srgbClr val="849EAC"/>
      </a:accent4>
      <a:accent5>
        <a:srgbClr val="014D9D"/>
      </a:accent5>
      <a:accent6>
        <a:srgbClr val="DB2F36"/>
      </a:accent6>
      <a:hlink>
        <a:srgbClr val="7F7F7F"/>
      </a:hlink>
      <a:folHlink>
        <a:srgbClr val="7F7F7F"/>
      </a:folHlink>
    </a:clrScheme>
    <a:fontScheme name="UNI MARBURG">
      <a:majorFont>
        <a:latin typeface="Segoe UI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lIns="36000" tIns="36000" rIns="36000" bIns="36000" rtlCol="0" anchor="ctr"/>
      <a:lstStyle>
        <a:defPPr algn="ctr">
          <a:lnSpc>
            <a:spcPct val="90000"/>
          </a:lnSpc>
          <a:spcAft>
            <a:spcPts val="1000"/>
          </a:spcAft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rgbClr val="DCE04B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square" lIns="0" tIns="0" rIns="0" bIns="0" rtlCol="0">
        <a:noAutofit/>
      </a:bodyPr>
      <a:lstStyle>
        <a:defPPr marL="0" indent="0" algn="l">
          <a:buNone/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UNI MARBURG">
      <a:dk1>
        <a:sysClr val="windowText" lastClr="000000"/>
      </a:dk1>
      <a:lt1>
        <a:sysClr val="window" lastClr="FFFFFF"/>
      </a:lt1>
      <a:dk2>
        <a:srgbClr val="002722"/>
      </a:dk2>
      <a:lt2>
        <a:srgbClr val="FFFFFF"/>
      </a:lt2>
      <a:accent1>
        <a:srgbClr val="009CB4"/>
      </a:accent1>
      <a:accent2>
        <a:srgbClr val="DCE04B"/>
      </a:accent2>
      <a:accent3>
        <a:srgbClr val="009870"/>
      </a:accent3>
      <a:accent4>
        <a:srgbClr val="849EAC"/>
      </a:accent4>
      <a:accent5>
        <a:srgbClr val="014D9D"/>
      </a:accent5>
      <a:accent6>
        <a:srgbClr val="DB2F36"/>
      </a:accent6>
      <a:hlink>
        <a:srgbClr val="7F7F7F"/>
      </a:hlink>
      <a:folHlink>
        <a:srgbClr val="7F7F7F"/>
      </a:folHlink>
    </a:clrScheme>
    <a:fontScheme name="UNI MARBURG">
      <a:majorFont>
        <a:latin typeface="Segoe UI"/>
        <a:ea typeface=""/>
        <a:cs typeface=""/>
      </a:majorFont>
      <a:minorFont>
        <a:latin typeface="Segoe UI Light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UNI MARBURG">
      <a:dk1>
        <a:sysClr val="windowText" lastClr="000000"/>
      </a:dk1>
      <a:lt1>
        <a:sysClr val="window" lastClr="FFFFFF"/>
      </a:lt1>
      <a:dk2>
        <a:srgbClr val="002722"/>
      </a:dk2>
      <a:lt2>
        <a:srgbClr val="FFFFFF"/>
      </a:lt2>
      <a:accent1>
        <a:srgbClr val="009CB4"/>
      </a:accent1>
      <a:accent2>
        <a:srgbClr val="DCE04B"/>
      </a:accent2>
      <a:accent3>
        <a:srgbClr val="009870"/>
      </a:accent3>
      <a:accent4>
        <a:srgbClr val="849EAC"/>
      </a:accent4>
      <a:accent5>
        <a:srgbClr val="014D9D"/>
      </a:accent5>
      <a:accent6>
        <a:srgbClr val="DB2F36"/>
      </a:accent6>
      <a:hlink>
        <a:srgbClr val="7F7F7F"/>
      </a:hlink>
      <a:folHlink>
        <a:srgbClr val="7F7F7F"/>
      </a:folHlink>
    </a:clrScheme>
    <a:fontScheme name="UNI MARBURG">
      <a:majorFont>
        <a:latin typeface="Segoe UI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1132</Words>
  <Application>Microsoft Office PowerPoint</Application>
  <PresentationFormat>Benutzerdefiniert</PresentationFormat>
  <Paragraphs>93</Paragraphs>
  <Slides>14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7" baseType="lpstr">
      <vt:lpstr>Segoe UI</vt:lpstr>
      <vt:lpstr>Segoe UI Light</vt:lpstr>
      <vt:lpstr>UNI MARBURG</vt:lpstr>
      <vt:lpstr>PowerPoint-Präsentation</vt:lpstr>
      <vt:lpstr>PowerPoint-Präsentation</vt:lpstr>
      <vt:lpstr>  Entscheidungsbefugnis über den Umgang mit Forschungsdaten </vt:lpstr>
      <vt:lpstr>  Entscheidungsbefugnis über den Umgang mit Forschungsdaten </vt:lpstr>
      <vt:lpstr>PowerPoint-Präsentation</vt:lpstr>
      <vt:lpstr>Einzel- forscher*innen</vt:lpstr>
      <vt:lpstr>Kooperative  Forschungsprojekte</vt:lpstr>
      <vt:lpstr>Qualitative  Interviews</vt:lpstr>
      <vt:lpstr>Qualitative  Interviews</vt:lpstr>
      <vt:lpstr>Qualitative  Interviews</vt:lpstr>
      <vt:lpstr>PowerPoint-Präsentation</vt:lpstr>
      <vt:lpstr>PowerPoint-Präsentation</vt:lpstr>
      <vt:lpstr>Zusammenfassung 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Präsentation: Rechtliche Rahmenbedingungen des Forschungsdatenmanagements – Teil 1-3</dc:title>
  <dc:creator>Patrick Langner;Christian Krippes;Nina Dworschak</dc:creator>
  <cp:keywords>Forschungsdaten; Forschungsdatenmanagement; Urheberrecht; Leistungsschutzrecht; Entscheidungsbefugnis; Arbeitsvertrag; Dienstvertrag; Nutzungsrechtseinräumung; Förderbedingungen</cp:keywords>
  <dc:description/>
  <cp:lastModifiedBy>Patrick Langner</cp:lastModifiedBy>
  <cp:revision>3154</cp:revision>
  <dcterms:created xsi:type="dcterms:W3CDTF">2015-11-26T10:37:47Z</dcterms:created>
  <dcterms:modified xsi:type="dcterms:W3CDTF">2021-03-11T10:57:33Z</dcterms:modified>
</cp:coreProperties>
</file>